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3.xml" ContentType="application/vnd.openxmlformats-officedocument.presentationml.slideLayout+xml"/>
  <Override PartName="/ppt/theme/theme4.xml" ContentType="application/vnd.openxmlformats-officedocument.theme+xml"/>
  <Override PartName="/ppt/slideLayouts/slideLayout4.xml" ContentType="application/vnd.openxmlformats-officedocument.presentationml.slideLayout+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slideLayouts/slideLayout7.xml" ContentType="application/vnd.openxmlformats-officedocument.presentationml.slideLayout+xml"/>
  <Override PartName="/ppt/theme/theme8.xml" ContentType="application/vnd.openxmlformats-officedocument.theme+xml"/>
  <Override PartName="/ppt/slideLayouts/slideLayout8.xml" ContentType="application/vnd.openxmlformats-officedocument.presentationml.slideLayout+xml"/>
  <Override PartName="/ppt/theme/theme9.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Layouts/slideLayout10.xml" ContentType="application/vnd.openxmlformats-officedocument.presentationml.slideLayout+xml"/>
  <Override PartName="/ppt/theme/theme11.xml" ContentType="application/vnd.openxmlformats-officedocument.theme+xml"/>
  <Override PartName="/ppt/slideLayouts/slideLayout11.xml" ContentType="application/vnd.openxmlformats-officedocument.presentationml.slideLayout+xml"/>
  <Override PartName="/ppt/theme/theme12.xml" ContentType="application/vnd.openxmlformats-officedocument.theme+xml"/>
  <Override PartName="/ppt/slideLayouts/slideLayout12.xml" ContentType="application/vnd.openxmlformats-officedocument.presentationml.slideLayout+xml"/>
  <Override PartName="/ppt/theme/theme13.xml" ContentType="application/vnd.openxmlformats-officedocument.theme+xml"/>
  <Override PartName="/ppt/slideLayouts/slideLayout13.xml" ContentType="application/vnd.openxmlformats-officedocument.presentationml.slideLayout+xml"/>
  <Override PartName="/ppt/theme/theme14.xml" ContentType="application/vnd.openxmlformats-officedocument.theme+xml"/>
  <Override PartName="/ppt/slideLayouts/slideLayout14.xml" ContentType="application/vnd.openxmlformats-officedocument.presentationml.slideLayout+xml"/>
  <Override PartName="/ppt/theme/theme15.xml" ContentType="application/vnd.openxmlformats-officedocument.theme+xml"/>
  <Override PartName="/ppt/slideLayouts/slideLayout15.xml" ContentType="application/vnd.openxmlformats-officedocument.presentationml.slideLayout+xml"/>
  <Override PartName="/ppt/theme/theme16.xml" ContentType="application/vnd.openxmlformats-officedocument.theme+xml"/>
  <Override PartName="/ppt/slideLayouts/slideLayout16.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 id="2147483652" r:id="rId3"/>
    <p:sldMasterId id="2147483653" r:id="rId4"/>
    <p:sldMasterId id="2147483655" r:id="rId5"/>
    <p:sldMasterId id="2147483657" r:id="rId6"/>
    <p:sldMasterId id="2147483659" r:id="rId7"/>
    <p:sldMasterId id="2147483661" r:id="rId8"/>
    <p:sldMasterId id="2147483663" r:id="rId9"/>
    <p:sldMasterId id="2147483665" r:id="rId10"/>
    <p:sldMasterId id="2147483667" r:id="rId11"/>
    <p:sldMasterId id="2147483669" r:id="rId12"/>
    <p:sldMasterId id="2147483671" r:id="rId13"/>
    <p:sldMasterId id="2147483673" r:id="rId14"/>
    <p:sldMasterId id="2147483675" r:id="rId15"/>
    <p:sldMasterId id="2147483677" r:id="rId16"/>
    <p:sldMasterId id="2147483679" r:id="rId17"/>
  </p:sldMasterIdLst>
  <p:notesMasterIdLst>
    <p:notesMasterId r:id="rId46"/>
  </p:notesMasterIdLst>
  <p:sldIdLst>
    <p:sldId id="256" r:id="rId18"/>
    <p:sldId id="257" r:id="rId19"/>
    <p:sldId id="258" r:id="rId20"/>
    <p:sldId id="260" r:id="rId21"/>
    <p:sldId id="261" r:id="rId22"/>
    <p:sldId id="262" r:id="rId23"/>
    <p:sldId id="263" r:id="rId24"/>
    <p:sldId id="264" r:id="rId25"/>
    <p:sldId id="265" r:id="rId26"/>
    <p:sldId id="266" r:id="rId27"/>
    <p:sldId id="314" r:id="rId28"/>
    <p:sldId id="267" r:id="rId29"/>
    <p:sldId id="268" r:id="rId30"/>
    <p:sldId id="269" r:id="rId31"/>
    <p:sldId id="27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Lst>
  <p:sldSz cx="9144000" cy="6858000" type="screen4x3"/>
  <p:notesSz cx="6858000" cy="9144000"/>
  <p:embeddedFontLst>
    <p:embeddedFont>
      <p:font typeface="Century Gothic" panose="020B0502020202020204" pitchFamily="34" charset="0"/>
      <p:regular r:id="rId47"/>
      <p:bold r:id="rId48"/>
      <p:italic r:id="rId49"/>
      <p:boldItalic r:id="rId50"/>
    </p:embeddedFont>
    <p:embeddedFont>
      <p:font typeface="Verdana" panose="020B0604030504040204" pitchFamily="34" charset="0"/>
      <p:regular r:id="rId51"/>
      <p:bold r:id="rId52"/>
      <p:italic r:id="rId53"/>
      <p:boldItalic r:id="rId5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26">
          <p15:clr>
            <a:srgbClr val="000000"/>
          </p15:clr>
        </p15:guide>
        <p15:guide id="2" pos="347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5" roundtripDataSignature="AMtx7mipKwr4Ak7XcoC2x16NEqzmcLYW1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60" y="546"/>
      </p:cViewPr>
      <p:guideLst>
        <p:guide orient="horz" pos="1026"/>
        <p:guide pos="34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slide" Target="slides/slide22.xml"/><Relationship Id="rId21" Type="http://schemas.openxmlformats.org/officeDocument/2006/relationships/slide" Target="slides/slide4.xml"/><Relationship Id="rId34" Type="http://schemas.openxmlformats.org/officeDocument/2006/relationships/slide" Target="slides/slide17.xml"/><Relationship Id="rId42" Type="http://schemas.openxmlformats.org/officeDocument/2006/relationships/slide" Target="slides/slide25.xml"/><Relationship Id="rId47" Type="http://schemas.openxmlformats.org/officeDocument/2006/relationships/font" Target="fonts/font1.fntdata"/><Relationship Id="rId50" Type="http://schemas.openxmlformats.org/officeDocument/2006/relationships/font" Target="fonts/font4.fntdata"/><Relationship Id="rId89"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12.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slide" Target="slides/slide20.xml"/><Relationship Id="rId40" Type="http://schemas.openxmlformats.org/officeDocument/2006/relationships/slide" Target="slides/slide23.xml"/><Relationship Id="rId45" Type="http://schemas.openxmlformats.org/officeDocument/2006/relationships/slide" Target="slides/slide28.xml"/><Relationship Id="rId53" Type="http://schemas.openxmlformats.org/officeDocument/2006/relationships/font" Target="fonts/font7.fntdata"/><Relationship Id="rId87" Type="http://schemas.openxmlformats.org/officeDocument/2006/relationships/viewProps" Target="viewProps.xml"/><Relationship Id="rId5" Type="http://schemas.openxmlformats.org/officeDocument/2006/relationships/slideMaster" Target="slideMasters/slideMaster5.xml"/><Relationship Id="rId19" Type="http://schemas.openxmlformats.org/officeDocument/2006/relationships/slide" Target="slides/slide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slide" Target="slides/slide18.xml"/><Relationship Id="rId43" Type="http://schemas.openxmlformats.org/officeDocument/2006/relationships/slide" Target="slides/slide26.xml"/><Relationship Id="rId48" Type="http://schemas.openxmlformats.org/officeDocument/2006/relationships/font" Target="fonts/font2.fntdata"/><Relationship Id="rId8" Type="http://schemas.openxmlformats.org/officeDocument/2006/relationships/slideMaster" Target="slideMasters/slideMaster8.xml"/><Relationship Id="rId51" Type="http://schemas.openxmlformats.org/officeDocument/2006/relationships/font" Target="fonts/font5.fntdata"/><Relationship Id="rId85" Type="http://customschemas.google.com/relationships/presentationmetadata" Target="metadata"/><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slide" Target="slides/slide21.xml"/><Relationship Id="rId46" Type="http://schemas.openxmlformats.org/officeDocument/2006/relationships/notesMaster" Target="notesMasters/notesMaster1.xml"/><Relationship Id="rId20" Type="http://schemas.openxmlformats.org/officeDocument/2006/relationships/slide" Target="slides/slide3.xml"/><Relationship Id="rId41" Type="http://schemas.openxmlformats.org/officeDocument/2006/relationships/slide" Target="slides/slide24.xml"/><Relationship Id="rId54" Type="http://schemas.openxmlformats.org/officeDocument/2006/relationships/font" Target="fonts/font8.fntdata"/><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slide" Target="slides/slide19.xml"/><Relationship Id="rId49" Type="http://schemas.openxmlformats.org/officeDocument/2006/relationships/font" Target="fonts/font3.fntdata"/><Relationship Id="rId10" Type="http://schemas.openxmlformats.org/officeDocument/2006/relationships/slideMaster" Target="slideMasters/slideMaster10.xml"/><Relationship Id="rId31" Type="http://schemas.openxmlformats.org/officeDocument/2006/relationships/slide" Target="slides/slide14.xml"/><Relationship Id="rId44" Type="http://schemas.openxmlformats.org/officeDocument/2006/relationships/slide" Target="slides/slide27.xml"/><Relationship Id="rId52" Type="http://schemas.openxmlformats.org/officeDocument/2006/relationships/font" Target="fonts/font6.fntdata"/><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rgbClr val="000000"/>
                </a:solidFill>
                <a:latin typeface="Century Gothic"/>
                <a:ea typeface="Century Gothic"/>
                <a:cs typeface="Century Gothic"/>
                <a:sym typeface="Century Gothic"/>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‹N›</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7" name="Google Shape;697;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Google Shape;77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6" name="Google Shape;776;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a:extLst>
            <a:ext uri="{FF2B5EF4-FFF2-40B4-BE49-F238E27FC236}">
              <a16:creationId xmlns:a16="http://schemas.microsoft.com/office/drawing/2014/main" id="{00632CBE-C2DF-DDFB-4903-7D53CD7994E5}"/>
            </a:ext>
          </a:extLst>
        </p:cNvPr>
        <p:cNvGrpSpPr/>
        <p:nvPr/>
      </p:nvGrpSpPr>
      <p:grpSpPr>
        <a:xfrm>
          <a:off x="0" y="0"/>
          <a:ext cx="0" cy="0"/>
          <a:chOff x="0" y="0"/>
          <a:chExt cx="0" cy="0"/>
        </a:xfrm>
      </p:grpSpPr>
      <p:sp>
        <p:nvSpPr>
          <p:cNvPr id="775" name="Google Shape;775;p11:notes">
            <a:extLst>
              <a:ext uri="{FF2B5EF4-FFF2-40B4-BE49-F238E27FC236}">
                <a16:creationId xmlns:a16="http://schemas.microsoft.com/office/drawing/2014/main" id="{6B705499-2B39-B1B3-2FEB-0DB20AA96964}"/>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6" name="Google Shape;776;p11:notes">
            <a:extLst>
              <a:ext uri="{FF2B5EF4-FFF2-40B4-BE49-F238E27FC236}">
                <a16:creationId xmlns:a16="http://schemas.microsoft.com/office/drawing/2014/main" id="{D8D2436E-A8D4-B751-5B66-6A64D34217D3}"/>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532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Google Shape;78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3" name="Google Shape;783;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8"/>
        <p:cNvGrpSpPr/>
        <p:nvPr/>
      </p:nvGrpSpPr>
      <p:grpSpPr>
        <a:xfrm>
          <a:off x="0" y="0"/>
          <a:ext cx="0" cy="0"/>
          <a:chOff x="0" y="0"/>
          <a:chExt cx="0" cy="0"/>
        </a:xfrm>
      </p:grpSpPr>
      <p:sp>
        <p:nvSpPr>
          <p:cNvPr id="789" name="Google Shape;78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0" name="Google Shape;79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6"/>
        <p:cNvGrpSpPr/>
        <p:nvPr/>
      </p:nvGrpSpPr>
      <p:grpSpPr>
        <a:xfrm>
          <a:off x="0" y="0"/>
          <a:ext cx="0" cy="0"/>
          <a:chOff x="0" y="0"/>
          <a:chExt cx="0" cy="0"/>
        </a:xfrm>
      </p:grpSpPr>
      <p:sp>
        <p:nvSpPr>
          <p:cNvPr id="797" name="Google Shape;79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8" name="Google Shape;798;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3"/>
        <p:cNvGrpSpPr/>
        <p:nvPr/>
      </p:nvGrpSpPr>
      <p:grpSpPr>
        <a:xfrm>
          <a:off x="0" y="0"/>
          <a:ext cx="0" cy="0"/>
          <a:chOff x="0" y="0"/>
          <a:chExt cx="0" cy="0"/>
        </a:xfrm>
      </p:grpSpPr>
      <p:sp>
        <p:nvSpPr>
          <p:cNvPr id="804" name="Google Shape;80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5" name="Google Shape;805;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2"/>
        <p:cNvGrpSpPr/>
        <p:nvPr/>
      </p:nvGrpSpPr>
      <p:grpSpPr>
        <a:xfrm>
          <a:off x="0" y="0"/>
          <a:ext cx="0" cy="0"/>
          <a:chOff x="0" y="0"/>
          <a:chExt cx="0" cy="0"/>
        </a:xfrm>
      </p:grpSpPr>
      <p:sp>
        <p:nvSpPr>
          <p:cNvPr id="1043" name="Google Shape;1043;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4" name="Google Shape;1044;p4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9"/>
        <p:cNvGrpSpPr/>
        <p:nvPr/>
      </p:nvGrpSpPr>
      <p:grpSpPr>
        <a:xfrm>
          <a:off x="0" y="0"/>
          <a:ext cx="0" cy="0"/>
          <a:chOff x="0" y="0"/>
          <a:chExt cx="0" cy="0"/>
        </a:xfrm>
      </p:grpSpPr>
      <p:sp>
        <p:nvSpPr>
          <p:cNvPr id="1050" name="Google Shape;1050;p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1" name="Google Shape;1051;p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5"/>
        <p:cNvGrpSpPr/>
        <p:nvPr/>
      </p:nvGrpSpPr>
      <p:grpSpPr>
        <a:xfrm>
          <a:off x="0" y="0"/>
          <a:ext cx="0" cy="0"/>
          <a:chOff x="0" y="0"/>
          <a:chExt cx="0" cy="0"/>
        </a:xfrm>
      </p:grpSpPr>
      <p:sp>
        <p:nvSpPr>
          <p:cNvPr id="1056" name="Google Shape;1056;p4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7" name="Google Shape;1057;p4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2"/>
        <p:cNvGrpSpPr/>
        <p:nvPr/>
      </p:nvGrpSpPr>
      <p:grpSpPr>
        <a:xfrm>
          <a:off x="0" y="0"/>
          <a:ext cx="0" cy="0"/>
          <a:chOff x="0" y="0"/>
          <a:chExt cx="0" cy="0"/>
        </a:xfrm>
      </p:grpSpPr>
      <p:sp>
        <p:nvSpPr>
          <p:cNvPr id="1063" name="Google Shape;1063;p4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4" name="Google Shape;1064;p4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5" name="Google Shape;70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0"/>
        <p:cNvGrpSpPr/>
        <p:nvPr/>
      </p:nvGrpSpPr>
      <p:grpSpPr>
        <a:xfrm>
          <a:off x="0" y="0"/>
          <a:ext cx="0" cy="0"/>
          <a:chOff x="0" y="0"/>
          <a:chExt cx="0" cy="0"/>
        </a:xfrm>
      </p:grpSpPr>
      <p:sp>
        <p:nvSpPr>
          <p:cNvPr id="1071" name="Google Shape;1071;p5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2" name="Google Shape;1072;p5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8"/>
        <p:cNvGrpSpPr/>
        <p:nvPr/>
      </p:nvGrpSpPr>
      <p:grpSpPr>
        <a:xfrm>
          <a:off x="0" y="0"/>
          <a:ext cx="0" cy="0"/>
          <a:chOff x="0" y="0"/>
          <a:chExt cx="0" cy="0"/>
        </a:xfrm>
      </p:grpSpPr>
      <p:sp>
        <p:nvSpPr>
          <p:cNvPr id="1079" name="Google Shape;1079;p5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0" name="Google Shape;1080;p5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6"/>
        <p:cNvGrpSpPr/>
        <p:nvPr/>
      </p:nvGrpSpPr>
      <p:grpSpPr>
        <a:xfrm>
          <a:off x="0" y="0"/>
          <a:ext cx="0" cy="0"/>
          <a:chOff x="0" y="0"/>
          <a:chExt cx="0" cy="0"/>
        </a:xfrm>
      </p:grpSpPr>
      <p:sp>
        <p:nvSpPr>
          <p:cNvPr id="1087" name="Google Shape;1087;p5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8" name="Google Shape;1088;p5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3"/>
        <p:cNvGrpSpPr/>
        <p:nvPr/>
      </p:nvGrpSpPr>
      <p:grpSpPr>
        <a:xfrm>
          <a:off x="0" y="0"/>
          <a:ext cx="0" cy="0"/>
          <a:chOff x="0" y="0"/>
          <a:chExt cx="0" cy="0"/>
        </a:xfrm>
      </p:grpSpPr>
      <p:sp>
        <p:nvSpPr>
          <p:cNvPr id="1094" name="Google Shape;1094;p5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5" name="Google Shape;1095;p5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0"/>
        <p:cNvGrpSpPr/>
        <p:nvPr/>
      </p:nvGrpSpPr>
      <p:grpSpPr>
        <a:xfrm>
          <a:off x="0" y="0"/>
          <a:ext cx="0" cy="0"/>
          <a:chOff x="0" y="0"/>
          <a:chExt cx="0" cy="0"/>
        </a:xfrm>
      </p:grpSpPr>
      <p:sp>
        <p:nvSpPr>
          <p:cNvPr id="1101" name="Google Shape;1101;p5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2" name="Google Shape;1102;p5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8"/>
        <p:cNvGrpSpPr/>
        <p:nvPr/>
      </p:nvGrpSpPr>
      <p:grpSpPr>
        <a:xfrm>
          <a:off x="0" y="0"/>
          <a:ext cx="0" cy="0"/>
          <a:chOff x="0" y="0"/>
          <a:chExt cx="0" cy="0"/>
        </a:xfrm>
      </p:grpSpPr>
      <p:sp>
        <p:nvSpPr>
          <p:cNvPr id="1109" name="Google Shape;1109;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0" name="Google Shape;1110;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6"/>
        <p:cNvGrpSpPr/>
        <p:nvPr/>
      </p:nvGrpSpPr>
      <p:grpSpPr>
        <a:xfrm>
          <a:off x="0" y="0"/>
          <a:ext cx="0" cy="0"/>
          <a:chOff x="0" y="0"/>
          <a:chExt cx="0" cy="0"/>
        </a:xfrm>
      </p:grpSpPr>
      <p:sp>
        <p:nvSpPr>
          <p:cNvPr id="1117" name="Google Shape;1117;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8" name="Google Shape;1118;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5"/>
        <p:cNvGrpSpPr/>
        <p:nvPr/>
      </p:nvGrpSpPr>
      <p:grpSpPr>
        <a:xfrm>
          <a:off x="0" y="0"/>
          <a:ext cx="0" cy="0"/>
          <a:chOff x="0" y="0"/>
          <a:chExt cx="0" cy="0"/>
        </a:xfrm>
      </p:grpSpPr>
      <p:sp>
        <p:nvSpPr>
          <p:cNvPr id="1126" name="Google Shape;1126;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7" name="Google Shape;1127;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4"/>
        <p:cNvGrpSpPr/>
        <p:nvPr/>
      </p:nvGrpSpPr>
      <p:grpSpPr>
        <a:xfrm>
          <a:off x="0" y="0"/>
          <a:ext cx="0" cy="0"/>
          <a:chOff x="0" y="0"/>
          <a:chExt cx="0" cy="0"/>
        </a:xfrm>
      </p:grpSpPr>
      <p:sp>
        <p:nvSpPr>
          <p:cNvPr id="1135" name="Google Shape;113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6" name="Google Shape;113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2" name="Google Shape;71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3"/>
        <p:cNvGrpSpPr/>
        <p:nvPr/>
      </p:nvGrpSpPr>
      <p:grpSpPr>
        <a:xfrm>
          <a:off x="0" y="0"/>
          <a:ext cx="0" cy="0"/>
          <a:chOff x="0" y="0"/>
          <a:chExt cx="0" cy="0"/>
        </a:xfrm>
      </p:grpSpPr>
      <p:sp>
        <p:nvSpPr>
          <p:cNvPr id="724" name="Google Shape;72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5" name="Google Shape;72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3"/>
        <p:cNvGrpSpPr/>
        <p:nvPr/>
      </p:nvGrpSpPr>
      <p:grpSpPr>
        <a:xfrm>
          <a:off x="0" y="0"/>
          <a:ext cx="0" cy="0"/>
          <a:chOff x="0" y="0"/>
          <a:chExt cx="0" cy="0"/>
        </a:xfrm>
      </p:grpSpPr>
      <p:sp>
        <p:nvSpPr>
          <p:cNvPr id="734" name="Google Shape;73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5" name="Google Shape;735;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3" name="Google Shape;743;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Google Shape;75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3" name="Google Shape;753;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0" name="Google Shape;760;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6"/>
        <p:cNvGrpSpPr/>
        <p:nvPr/>
      </p:nvGrpSpPr>
      <p:grpSpPr>
        <a:xfrm>
          <a:off x="0" y="0"/>
          <a:ext cx="0" cy="0"/>
          <a:chOff x="0" y="0"/>
          <a:chExt cx="0" cy="0"/>
        </a:xfrm>
      </p:grpSpPr>
      <p:sp>
        <p:nvSpPr>
          <p:cNvPr id="767" name="Google Shape;7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8" name="Google Shape;76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43"/>
        <p:cNvGrpSpPr/>
        <p:nvPr/>
      </p:nvGrpSpPr>
      <p:grpSpPr>
        <a:xfrm>
          <a:off x="0" y="0"/>
          <a:ext cx="0" cy="0"/>
          <a:chOff x="0" y="0"/>
          <a:chExt cx="0" cy="0"/>
        </a:xfrm>
      </p:grpSpPr>
      <p:sp>
        <p:nvSpPr>
          <p:cNvPr id="44" name="Google Shape;44;p60"/>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0"/>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0"/>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sottotitolo">
  <p:cSld name="Titolo e sottotitolo">
    <p:spTree>
      <p:nvGrpSpPr>
        <p:cNvPr id="1" name="Shape 442"/>
        <p:cNvGrpSpPr/>
        <p:nvPr/>
      </p:nvGrpSpPr>
      <p:grpSpPr>
        <a:xfrm>
          <a:off x="0" y="0"/>
          <a:ext cx="0" cy="0"/>
          <a:chOff x="0" y="0"/>
          <a:chExt cx="0" cy="0"/>
        </a:xfrm>
      </p:grpSpPr>
      <p:sp>
        <p:nvSpPr>
          <p:cNvPr id="443" name="Google Shape;443;p79"/>
          <p:cNvSpPr txBox="1">
            <a:spLocks noGrp="1"/>
          </p:cNvSpPr>
          <p:nvPr>
            <p:ph type="title"/>
          </p:nvPr>
        </p:nvSpPr>
        <p:spPr>
          <a:xfrm>
            <a:off x="1942415" y="609600"/>
            <a:ext cx="6591985"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4" name="Google Shape;444;p79"/>
          <p:cNvSpPr txBox="1">
            <a:spLocks noGrp="1"/>
          </p:cNvSpPr>
          <p:nvPr>
            <p:ph type="body" idx="1"/>
          </p:nvPr>
        </p:nvSpPr>
        <p:spPr>
          <a:xfrm>
            <a:off x="1942415" y="4354046"/>
            <a:ext cx="6591985"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445" name="Google Shape;445;p79"/>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6" name="Google Shape;446;p79"/>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7" name="Google Shape;447;p79"/>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itazione con didascalia">
  <p:cSld name="Citazione con didascalia">
    <p:spTree>
      <p:nvGrpSpPr>
        <p:cNvPr id="1" name="Shape 484"/>
        <p:cNvGrpSpPr/>
        <p:nvPr/>
      </p:nvGrpSpPr>
      <p:grpSpPr>
        <a:xfrm>
          <a:off x="0" y="0"/>
          <a:ext cx="0" cy="0"/>
          <a:chOff x="0" y="0"/>
          <a:chExt cx="0" cy="0"/>
        </a:xfrm>
      </p:grpSpPr>
      <p:sp>
        <p:nvSpPr>
          <p:cNvPr id="485" name="Google Shape;485;p81"/>
          <p:cNvSpPr txBox="1">
            <a:spLocks noGrp="1"/>
          </p:cNvSpPr>
          <p:nvPr>
            <p:ph type="title"/>
          </p:nvPr>
        </p:nvSpPr>
        <p:spPr>
          <a:xfrm>
            <a:off x="2188123" y="609600"/>
            <a:ext cx="6109587"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6" name="Google Shape;486;p81"/>
          <p:cNvSpPr txBox="1">
            <a:spLocks noGrp="1"/>
          </p:cNvSpPr>
          <p:nvPr>
            <p:ph type="body" idx="1"/>
          </p:nvPr>
        </p:nvSpPr>
        <p:spPr>
          <a:xfrm>
            <a:off x="2415972" y="3505200"/>
            <a:ext cx="5653888"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487" name="Google Shape;487;p81"/>
          <p:cNvSpPr txBox="1">
            <a:spLocks noGrp="1"/>
          </p:cNvSpPr>
          <p:nvPr>
            <p:ph type="body" idx="2"/>
          </p:nvPr>
        </p:nvSpPr>
        <p:spPr>
          <a:xfrm>
            <a:off x="1942415" y="4354046"/>
            <a:ext cx="6591985"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488" name="Google Shape;488;p81"/>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9" name="Google Shape;489;p81"/>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0" name="Google Shape;490;p81"/>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cheda nome">
  <p:cSld name="Scheda nome">
    <p:spTree>
      <p:nvGrpSpPr>
        <p:cNvPr id="1" name="Shape 525"/>
        <p:cNvGrpSpPr/>
        <p:nvPr/>
      </p:nvGrpSpPr>
      <p:grpSpPr>
        <a:xfrm>
          <a:off x="0" y="0"/>
          <a:ext cx="0" cy="0"/>
          <a:chOff x="0" y="0"/>
          <a:chExt cx="0" cy="0"/>
        </a:xfrm>
      </p:grpSpPr>
      <p:sp>
        <p:nvSpPr>
          <p:cNvPr id="526" name="Google Shape;526;p83"/>
          <p:cNvSpPr txBox="1">
            <a:spLocks noGrp="1"/>
          </p:cNvSpPr>
          <p:nvPr>
            <p:ph type="title"/>
          </p:nvPr>
        </p:nvSpPr>
        <p:spPr>
          <a:xfrm>
            <a:off x="1942415" y="2438401"/>
            <a:ext cx="6591985"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7" name="Google Shape;527;p83"/>
          <p:cNvSpPr txBox="1">
            <a:spLocks noGrp="1"/>
          </p:cNvSpPr>
          <p:nvPr>
            <p:ph type="body" idx="1"/>
          </p:nvPr>
        </p:nvSpPr>
        <p:spPr>
          <a:xfrm>
            <a:off x="1942415" y="5181600"/>
            <a:ext cx="6591985"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528" name="Google Shape;528;p83"/>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9" name="Google Shape;529;p83"/>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0" name="Google Shape;530;p83"/>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cheda nome citazione">
  <p:cSld name="Scheda nome citazione">
    <p:spTree>
      <p:nvGrpSpPr>
        <p:cNvPr id="1" name="Shape 567"/>
        <p:cNvGrpSpPr/>
        <p:nvPr/>
      </p:nvGrpSpPr>
      <p:grpSpPr>
        <a:xfrm>
          <a:off x="0" y="0"/>
          <a:ext cx="0" cy="0"/>
          <a:chOff x="0" y="0"/>
          <a:chExt cx="0" cy="0"/>
        </a:xfrm>
      </p:grpSpPr>
      <p:sp>
        <p:nvSpPr>
          <p:cNvPr id="568" name="Google Shape;568;p85"/>
          <p:cNvSpPr txBox="1">
            <a:spLocks noGrp="1"/>
          </p:cNvSpPr>
          <p:nvPr>
            <p:ph type="title"/>
          </p:nvPr>
        </p:nvSpPr>
        <p:spPr>
          <a:xfrm>
            <a:off x="2188123" y="609600"/>
            <a:ext cx="6109587"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9" name="Google Shape;569;p85"/>
          <p:cNvSpPr txBox="1">
            <a:spLocks noGrp="1"/>
          </p:cNvSpPr>
          <p:nvPr>
            <p:ph type="body" idx="1"/>
          </p:nvPr>
        </p:nvSpPr>
        <p:spPr>
          <a:xfrm>
            <a:off x="1942415" y="4343400"/>
            <a:ext cx="6688292"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570" name="Google Shape;570;p85"/>
          <p:cNvSpPr txBox="1">
            <a:spLocks noGrp="1"/>
          </p:cNvSpPr>
          <p:nvPr>
            <p:ph type="body" idx="2"/>
          </p:nvPr>
        </p:nvSpPr>
        <p:spPr>
          <a:xfrm>
            <a:off x="1942415" y="5181600"/>
            <a:ext cx="6688292"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571" name="Google Shape;571;p85"/>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2" name="Google Shape;572;p85"/>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3" name="Google Shape;573;p85"/>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o o falso">
  <p:cSld name="Vero o falso">
    <p:spTree>
      <p:nvGrpSpPr>
        <p:cNvPr id="1" name="Shape 608"/>
        <p:cNvGrpSpPr/>
        <p:nvPr/>
      </p:nvGrpSpPr>
      <p:grpSpPr>
        <a:xfrm>
          <a:off x="0" y="0"/>
          <a:ext cx="0" cy="0"/>
          <a:chOff x="0" y="0"/>
          <a:chExt cx="0" cy="0"/>
        </a:xfrm>
      </p:grpSpPr>
      <p:sp>
        <p:nvSpPr>
          <p:cNvPr id="609" name="Google Shape;609;p87"/>
          <p:cNvSpPr txBox="1">
            <a:spLocks noGrp="1"/>
          </p:cNvSpPr>
          <p:nvPr>
            <p:ph type="title"/>
          </p:nvPr>
        </p:nvSpPr>
        <p:spPr>
          <a:xfrm>
            <a:off x="1942416" y="627407"/>
            <a:ext cx="6591984"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0" name="Google Shape;610;p87"/>
          <p:cNvSpPr txBox="1">
            <a:spLocks noGrp="1"/>
          </p:cNvSpPr>
          <p:nvPr>
            <p:ph type="body" idx="1"/>
          </p:nvPr>
        </p:nvSpPr>
        <p:spPr>
          <a:xfrm>
            <a:off x="1942415" y="4343400"/>
            <a:ext cx="6591985"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11" name="Google Shape;611;p87"/>
          <p:cNvSpPr txBox="1">
            <a:spLocks noGrp="1"/>
          </p:cNvSpPr>
          <p:nvPr>
            <p:ph type="body" idx="2"/>
          </p:nvPr>
        </p:nvSpPr>
        <p:spPr>
          <a:xfrm>
            <a:off x="1942415" y="5181600"/>
            <a:ext cx="6591985"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12" name="Google Shape;612;p87"/>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3" name="Google Shape;613;p87"/>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4" name="Google Shape;614;p87"/>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49"/>
        <p:cNvGrpSpPr/>
        <p:nvPr/>
      </p:nvGrpSpPr>
      <p:grpSpPr>
        <a:xfrm>
          <a:off x="0" y="0"/>
          <a:ext cx="0" cy="0"/>
          <a:chOff x="0" y="0"/>
          <a:chExt cx="0" cy="0"/>
        </a:xfrm>
      </p:grpSpPr>
      <p:sp>
        <p:nvSpPr>
          <p:cNvPr id="650" name="Google Shape;650;p89"/>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1" name="Google Shape;651;p89"/>
          <p:cNvSpPr txBox="1">
            <a:spLocks noGrp="1"/>
          </p:cNvSpPr>
          <p:nvPr>
            <p:ph type="body" idx="1"/>
          </p:nvPr>
        </p:nvSpPr>
        <p:spPr>
          <a:xfrm rot="5400000">
            <a:off x="3295650" y="781050"/>
            <a:ext cx="3886200" cy="6591300"/>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52" name="Google Shape;652;p89"/>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3" name="Google Shape;653;p89"/>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4" name="Google Shape;654;p89"/>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689"/>
        <p:cNvGrpSpPr/>
        <p:nvPr/>
      </p:nvGrpSpPr>
      <p:grpSpPr>
        <a:xfrm>
          <a:off x="0" y="0"/>
          <a:ext cx="0" cy="0"/>
          <a:chOff x="0" y="0"/>
          <a:chExt cx="0" cy="0"/>
        </a:xfrm>
      </p:grpSpPr>
      <p:sp>
        <p:nvSpPr>
          <p:cNvPr id="690" name="Google Shape;690;p91"/>
          <p:cNvSpPr txBox="1">
            <a:spLocks noGrp="1"/>
          </p:cNvSpPr>
          <p:nvPr>
            <p:ph type="title"/>
          </p:nvPr>
        </p:nvSpPr>
        <p:spPr>
          <a:xfrm rot="5400000">
            <a:off x="5064693" y="2441248"/>
            <a:ext cx="5283817" cy="16561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1" name="Google Shape;691;p91"/>
          <p:cNvSpPr txBox="1">
            <a:spLocks noGrp="1"/>
          </p:cNvSpPr>
          <p:nvPr>
            <p:ph type="body" idx="1"/>
          </p:nvPr>
        </p:nvSpPr>
        <p:spPr>
          <a:xfrm rot="5400000">
            <a:off x="1658681" y="911140"/>
            <a:ext cx="5283817" cy="4716348"/>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92" name="Google Shape;692;p91"/>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3" name="Google Shape;693;p91"/>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4" name="Google Shape;694;p91"/>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81"/>
        <p:cNvGrpSpPr/>
        <p:nvPr/>
      </p:nvGrpSpPr>
      <p:grpSpPr>
        <a:xfrm>
          <a:off x="0" y="0"/>
          <a:ext cx="0" cy="0"/>
          <a:chOff x="0" y="0"/>
          <a:chExt cx="0" cy="0"/>
        </a:xfrm>
      </p:grpSpPr>
      <p:sp>
        <p:nvSpPr>
          <p:cNvPr id="82" name="Google Shape;82;p62"/>
          <p:cNvSpPr txBox="1">
            <a:spLocks noGrp="1"/>
          </p:cNvSpPr>
          <p:nvPr>
            <p:ph type="title"/>
          </p:nvPr>
        </p:nvSpPr>
        <p:spPr>
          <a:xfrm>
            <a:off x="1945201" y="624110"/>
            <a:ext cx="6589199"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62"/>
          <p:cNvSpPr txBox="1">
            <a:spLocks noGrp="1"/>
          </p:cNvSpPr>
          <p:nvPr>
            <p:ph type="body" idx="1"/>
          </p:nvPr>
        </p:nvSpPr>
        <p:spPr>
          <a:xfrm>
            <a:off x="1942415" y="2133600"/>
            <a:ext cx="6591985" cy="3777622"/>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4" name="Google Shape;84;p62"/>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62"/>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62"/>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4"/>
        <p:cNvGrpSpPr/>
        <p:nvPr/>
      </p:nvGrpSpPr>
      <p:grpSpPr>
        <a:xfrm>
          <a:off x="0" y="0"/>
          <a:ext cx="0" cy="0"/>
          <a:chOff x="0" y="0"/>
          <a:chExt cx="0" cy="0"/>
        </a:xfrm>
      </p:grpSpPr>
      <p:sp>
        <p:nvSpPr>
          <p:cNvPr id="155" name="Google Shape;155;p65"/>
          <p:cNvSpPr txBox="1">
            <a:spLocks noGrp="1"/>
          </p:cNvSpPr>
          <p:nvPr>
            <p:ph type="ctrTitle"/>
          </p:nvPr>
        </p:nvSpPr>
        <p:spPr>
          <a:xfrm>
            <a:off x="1942416" y="2514601"/>
            <a:ext cx="6600451"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6" name="Google Shape;156;p65"/>
          <p:cNvSpPr txBox="1">
            <a:spLocks noGrp="1"/>
          </p:cNvSpPr>
          <p:nvPr>
            <p:ph type="subTitle" idx="1"/>
          </p:nvPr>
        </p:nvSpPr>
        <p:spPr>
          <a:xfrm>
            <a:off x="1942416" y="4777380"/>
            <a:ext cx="6600451" cy="1126283"/>
          </a:xfrm>
          <a:prstGeom prst="rect">
            <a:avLst/>
          </a:prstGeom>
          <a:noFill/>
          <a:ln>
            <a:noFill/>
          </a:ln>
        </p:spPr>
        <p:txBody>
          <a:bodyPr spcFirstLastPara="1" wrap="square" lIns="91425" tIns="45700" rIns="91425" bIns="45700" anchor="t" anchorCtr="0">
            <a:no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157" name="Google Shape;157;p65"/>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65"/>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9" name="Google Shape;159;p65"/>
          <p:cNvSpPr txBox="1">
            <a:spLocks noGrp="1"/>
          </p:cNvSpPr>
          <p:nvPr>
            <p:ph type="sldNum" idx="12"/>
          </p:nvPr>
        </p:nvSpPr>
        <p:spPr>
          <a:xfrm>
            <a:off x="423862" y="4529137"/>
            <a:ext cx="584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195"/>
        <p:cNvGrpSpPr/>
        <p:nvPr/>
      </p:nvGrpSpPr>
      <p:grpSpPr>
        <a:xfrm>
          <a:off x="0" y="0"/>
          <a:ext cx="0" cy="0"/>
          <a:chOff x="0" y="0"/>
          <a:chExt cx="0" cy="0"/>
        </a:xfrm>
      </p:grpSpPr>
      <p:sp>
        <p:nvSpPr>
          <p:cNvPr id="196" name="Google Shape;196;p67"/>
          <p:cNvSpPr txBox="1">
            <a:spLocks noGrp="1"/>
          </p:cNvSpPr>
          <p:nvPr>
            <p:ph type="title"/>
          </p:nvPr>
        </p:nvSpPr>
        <p:spPr>
          <a:xfrm>
            <a:off x="1942415" y="2074562"/>
            <a:ext cx="6591985" cy="14688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7" name="Google Shape;197;p67"/>
          <p:cNvSpPr txBox="1">
            <a:spLocks noGrp="1"/>
          </p:cNvSpPr>
          <p:nvPr>
            <p:ph type="body" idx="1"/>
          </p:nvPr>
        </p:nvSpPr>
        <p:spPr>
          <a:xfrm>
            <a:off x="1942415" y="3581400"/>
            <a:ext cx="6591985" cy="86040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98" name="Google Shape;198;p67"/>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9" name="Google Shape;199;p67"/>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0" name="Google Shape;200;p67"/>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35"/>
        <p:cNvGrpSpPr/>
        <p:nvPr/>
      </p:nvGrpSpPr>
      <p:grpSpPr>
        <a:xfrm>
          <a:off x="0" y="0"/>
          <a:ext cx="0" cy="0"/>
          <a:chOff x="0" y="0"/>
          <a:chExt cx="0" cy="0"/>
        </a:xfrm>
      </p:grpSpPr>
      <p:sp>
        <p:nvSpPr>
          <p:cNvPr id="236" name="Google Shape;236;p69"/>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7" name="Google Shape;237;p69"/>
          <p:cNvSpPr txBox="1">
            <a:spLocks noGrp="1"/>
          </p:cNvSpPr>
          <p:nvPr>
            <p:ph type="body" idx="1"/>
          </p:nvPr>
        </p:nvSpPr>
        <p:spPr>
          <a:xfrm>
            <a:off x="1942416" y="2136706"/>
            <a:ext cx="3197531" cy="3767397"/>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238" name="Google Shape;238;p69"/>
          <p:cNvSpPr txBox="1">
            <a:spLocks noGrp="1"/>
          </p:cNvSpPr>
          <p:nvPr>
            <p:ph type="body" idx="2"/>
          </p:nvPr>
        </p:nvSpPr>
        <p:spPr>
          <a:xfrm>
            <a:off x="5337307" y="2136706"/>
            <a:ext cx="3197093" cy="3767397"/>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239" name="Google Shape;239;p69"/>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0" name="Google Shape;240;p69"/>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1" name="Google Shape;241;p69"/>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277"/>
        <p:cNvGrpSpPr/>
        <p:nvPr/>
      </p:nvGrpSpPr>
      <p:grpSpPr>
        <a:xfrm>
          <a:off x="0" y="0"/>
          <a:ext cx="0" cy="0"/>
          <a:chOff x="0" y="0"/>
          <a:chExt cx="0" cy="0"/>
        </a:xfrm>
      </p:grpSpPr>
      <p:sp>
        <p:nvSpPr>
          <p:cNvPr id="278" name="Google Shape;278;p71"/>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9" name="Google Shape;279;p71"/>
          <p:cNvSpPr txBox="1">
            <a:spLocks noGrp="1"/>
          </p:cNvSpPr>
          <p:nvPr>
            <p:ph type="body" idx="1"/>
          </p:nvPr>
        </p:nvSpPr>
        <p:spPr>
          <a:xfrm>
            <a:off x="2265352" y="2226626"/>
            <a:ext cx="2874596"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280" name="Google Shape;280;p71"/>
          <p:cNvSpPr txBox="1">
            <a:spLocks noGrp="1"/>
          </p:cNvSpPr>
          <p:nvPr>
            <p:ph type="body" idx="2"/>
          </p:nvPr>
        </p:nvSpPr>
        <p:spPr>
          <a:xfrm>
            <a:off x="1942415" y="2802888"/>
            <a:ext cx="3197532" cy="3105703"/>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281" name="Google Shape;281;p71"/>
          <p:cNvSpPr txBox="1">
            <a:spLocks noGrp="1"/>
          </p:cNvSpPr>
          <p:nvPr>
            <p:ph type="body" idx="3"/>
          </p:nvPr>
        </p:nvSpPr>
        <p:spPr>
          <a:xfrm>
            <a:off x="5656154" y="2223398"/>
            <a:ext cx="2873239"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282" name="Google Shape;282;p71"/>
          <p:cNvSpPr txBox="1">
            <a:spLocks noGrp="1"/>
          </p:cNvSpPr>
          <p:nvPr>
            <p:ph type="body" idx="4"/>
          </p:nvPr>
        </p:nvSpPr>
        <p:spPr>
          <a:xfrm>
            <a:off x="5333715" y="2799660"/>
            <a:ext cx="3195680" cy="3105703"/>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283" name="Google Shape;283;p71"/>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4" name="Google Shape;284;p71"/>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5" name="Google Shape;285;p71"/>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320"/>
        <p:cNvGrpSpPr/>
        <p:nvPr/>
      </p:nvGrpSpPr>
      <p:grpSpPr>
        <a:xfrm>
          <a:off x="0" y="0"/>
          <a:ext cx="0" cy="0"/>
          <a:chOff x="0" y="0"/>
          <a:chExt cx="0" cy="0"/>
        </a:xfrm>
      </p:grpSpPr>
      <p:sp>
        <p:nvSpPr>
          <p:cNvPr id="321" name="Google Shape;321;p73"/>
          <p:cNvSpPr txBox="1">
            <a:spLocks noGrp="1"/>
          </p:cNvSpPr>
          <p:nvPr>
            <p:ph type="title"/>
          </p:nvPr>
        </p:nvSpPr>
        <p:spPr>
          <a:xfrm>
            <a:off x="1945200" y="624110"/>
            <a:ext cx="6589200"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2" name="Google Shape;322;p73"/>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3" name="Google Shape;323;p73"/>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4" name="Google Shape;324;p73"/>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360"/>
        <p:cNvGrpSpPr/>
        <p:nvPr/>
      </p:nvGrpSpPr>
      <p:grpSpPr>
        <a:xfrm>
          <a:off x="0" y="0"/>
          <a:ext cx="0" cy="0"/>
          <a:chOff x="0" y="0"/>
          <a:chExt cx="0" cy="0"/>
        </a:xfrm>
      </p:grpSpPr>
      <p:sp>
        <p:nvSpPr>
          <p:cNvPr id="361" name="Google Shape;361;p75"/>
          <p:cNvSpPr txBox="1">
            <a:spLocks noGrp="1"/>
          </p:cNvSpPr>
          <p:nvPr>
            <p:ph type="title"/>
          </p:nvPr>
        </p:nvSpPr>
        <p:spPr>
          <a:xfrm>
            <a:off x="1942415" y="446088"/>
            <a:ext cx="2629584" cy="97631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2" name="Google Shape;362;p75"/>
          <p:cNvSpPr txBox="1">
            <a:spLocks noGrp="1"/>
          </p:cNvSpPr>
          <p:nvPr>
            <p:ph type="body" idx="1"/>
          </p:nvPr>
        </p:nvSpPr>
        <p:spPr>
          <a:xfrm>
            <a:off x="4743494" y="446089"/>
            <a:ext cx="3790906"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363" name="Google Shape;363;p75"/>
          <p:cNvSpPr txBox="1">
            <a:spLocks noGrp="1"/>
          </p:cNvSpPr>
          <p:nvPr>
            <p:ph type="body" idx="2"/>
          </p:nvPr>
        </p:nvSpPr>
        <p:spPr>
          <a:xfrm>
            <a:off x="1942415" y="1598613"/>
            <a:ext cx="2629584" cy="4262436"/>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364" name="Google Shape;364;p75"/>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5" name="Google Shape;365;p75"/>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6" name="Google Shape;366;p75"/>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401"/>
        <p:cNvGrpSpPr/>
        <p:nvPr/>
      </p:nvGrpSpPr>
      <p:grpSpPr>
        <a:xfrm>
          <a:off x="0" y="0"/>
          <a:ext cx="0" cy="0"/>
          <a:chOff x="0" y="0"/>
          <a:chExt cx="0" cy="0"/>
        </a:xfrm>
      </p:grpSpPr>
      <p:sp>
        <p:nvSpPr>
          <p:cNvPr id="402" name="Google Shape;402;p77"/>
          <p:cNvSpPr txBox="1">
            <a:spLocks noGrp="1"/>
          </p:cNvSpPr>
          <p:nvPr>
            <p:ph type="title"/>
          </p:nvPr>
        </p:nvSpPr>
        <p:spPr>
          <a:xfrm>
            <a:off x="1942415" y="4800600"/>
            <a:ext cx="6591985"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3" name="Google Shape;403;p77"/>
          <p:cNvSpPr>
            <a:spLocks noGrp="1"/>
          </p:cNvSpPr>
          <p:nvPr>
            <p:ph type="pic" idx="2"/>
          </p:nvPr>
        </p:nvSpPr>
        <p:spPr>
          <a:xfrm>
            <a:off x="1942415" y="634965"/>
            <a:ext cx="6591985" cy="3854970"/>
          </a:xfrm>
          <a:prstGeom prst="rect">
            <a:avLst/>
          </a:prstGeom>
          <a:noFill/>
          <a:ln>
            <a:noFill/>
          </a:ln>
        </p:spPr>
      </p:sp>
      <p:sp>
        <p:nvSpPr>
          <p:cNvPr id="404" name="Google Shape;404;p77"/>
          <p:cNvSpPr txBox="1">
            <a:spLocks noGrp="1"/>
          </p:cNvSpPr>
          <p:nvPr>
            <p:ph type="body" idx="1"/>
          </p:nvPr>
        </p:nvSpPr>
        <p:spPr>
          <a:xfrm>
            <a:off x="1942415" y="5367338"/>
            <a:ext cx="6591985"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405" name="Google Shape;405;p77"/>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6" name="Google Shape;406;p77"/>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7" name="Google Shape;407;p77"/>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1.xml"/><Relationship Id="rId1" Type="http://schemas.openxmlformats.org/officeDocument/2006/relationships/slideLayout" Target="../slideLayouts/slideLayout10.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2.xml"/><Relationship Id="rId1" Type="http://schemas.openxmlformats.org/officeDocument/2006/relationships/slideLayout" Target="../slideLayouts/slideLayout11.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3.xml"/><Relationship Id="rId1" Type="http://schemas.openxmlformats.org/officeDocument/2006/relationships/slideLayout" Target="../slideLayouts/slideLayout12.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4.xml"/><Relationship Id="rId1" Type="http://schemas.openxmlformats.org/officeDocument/2006/relationships/slideLayout" Target="../slideLayouts/slideLayout13.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5.xml"/><Relationship Id="rId1" Type="http://schemas.openxmlformats.org/officeDocument/2006/relationships/slideLayout" Target="../slideLayouts/slideLayout14.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6.xml"/><Relationship Id="rId1" Type="http://schemas.openxmlformats.org/officeDocument/2006/relationships/slideLayout" Target="../slideLayouts/slideLayout15.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7.xml"/><Relationship Id="rId1" Type="http://schemas.openxmlformats.org/officeDocument/2006/relationships/slideLayout" Target="../slideLayouts/slideLayout16.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9.xml"/><Relationship Id="rId1" Type="http://schemas.openxmlformats.org/officeDocument/2006/relationships/slideLayout" Target="../slideLayouts/slideLayout8.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
        <p:cNvGrpSpPr/>
        <p:nvPr/>
      </p:nvGrpSpPr>
      <p:grpSpPr>
        <a:xfrm>
          <a:off x="0" y="0"/>
          <a:ext cx="0" cy="0"/>
          <a:chOff x="0" y="0"/>
          <a:chExt cx="0" cy="0"/>
        </a:xfrm>
      </p:grpSpPr>
      <p:grpSp>
        <p:nvGrpSpPr>
          <p:cNvPr id="10" name="Google Shape;10;p59"/>
          <p:cNvGrpSpPr/>
          <p:nvPr/>
        </p:nvGrpSpPr>
        <p:grpSpPr>
          <a:xfrm>
            <a:off x="0" y="228600"/>
            <a:ext cx="1981200" cy="6638925"/>
            <a:chOff x="2487613" y="285750"/>
            <a:chExt cx="2428875" cy="5654676"/>
          </a:xfrm>
        </p:grpSpPr>
        <p:sp>
          <p:nvSpPr>
            <p:cNvPr id="11" name="Google Shape;11;p59"/>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 name="Google Shape;12;p59"/>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 name="Google Shape;13;p59"/>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 name="Google Shape;14;p59"/>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5" name="Google Shape;15;p59"/>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 name="Google Shape;16;p59"/>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 name="Google Shape;17;p59"/>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 name="Google Shape;18;p59"/>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9" name="Google Shape;19;p59"/>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 name="Google Shape;20;p59"/>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 name="Google Shape;21;p59"/>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 name="Google Shape;22;p59"/>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23" name="Google Shape;23;p59"/>
          <p:cNvGrpSpPr/>
          <p:nvPr/>
        </p:nvGrpSpPr>
        <p:grpSpPr>
          <a:xfrm>
            <a:off x="20637" y="0"/>
            <a:ext cx="1952625" cy="6853237"/>
            <a:chOff x="6627813" y="195717"/>
            <a:chExt cx="1952625" cy="5678034"/>
          </a:xfrm>
        </p:grpSpPr>
        <p:sp>
          <p:nvSpPr>
            <p:cNvPr id="24" name="Google Shape;24;p59"/>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 name="Google Shape;25;p59"/>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 name="Google Shape;26;p59"/>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7" name="Google Shape;27;p59"/>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8" name="Google Shape;28;p59"/>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 name="Google Shape;29;p59"/>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 name="Google Shape;30;p59"/>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 name="Google Shape;31;p59"/>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2" name="Google Shape;32;p59"/>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 name="Google Shape;33;p59"/>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 name="Google Shape;34;p59"/>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5" name="Google Shape;35;p59"/>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36" name="Google Shape;36;p59"/>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 name="Google Shape;37;p59"/>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 name="Google Shape;38;p59"/>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9" name="Google Shape;39;p59"/>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40" name="Google Shape;40;p59"/>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1" name="Google Shape;41;p59"/>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2" name="Google Shape;42;p59"/>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67"/>
        <p:cNvGrpSpPr/>
        <p:nvPr/>
      </p:nvGrpSpPr>
      <p:grpSpPr>
        <a:xfrm>
          <a:off x="0" y="0"/>
          <a:ext cx="0" cy="0"/>
          <a:chOff x="0" y="0"/>
          <a:chExt cx="0" cy="0"/>
        </a:xfrm>
      </p:grpSpPr>
      <p:grpSp>
        <p:nvGrpSpPr>
          <p:cNvPr id="368" name="Google Shape;368;p76"/>
          <p:cNvGrpSpPr/>
          <p:nvPr/>
        </p:nvGrpSpPr>
        <p:grpSpPr>
          <a:xfrm>
            <a:off x="0" y="228600"/>
            <a:ext cx="1981200" cy="6638925"/>
            <a:chOff x="2487613" y="285750"/>
            <a:chExt cx="2428875" cy="5654676"/>
          </a:xfrm>
        </p:grpSpPr>
        <p:sp>
          <p:nvSpPr>
            <p:cNvPr id="369" name="Google Shape;369;p76"/>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0" name="Google Shape;370;p76"/>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1" name="Google Shape;371;p76"/>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2" name="Google Shape;372;p76"/>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3" name="Google Shape;373;p76"/>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4" name="Google Shape;374;p76"/>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5" name="Google Shape;375;p76"/>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6" name="Google Shape;376;p76"/>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7" name="Google Shape;377;p76"/>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8" name="Google Shape;378;p76"/>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79" name="Google Shape;379;p76"/>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0" name="Google Shape;380;p76"/>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381" name="Google Shape;381;p76"/>
          <p:cNvGrpSpPr/>
          <p:nvPr/>
        </p:nvGrpSpPr>
        <p:grpSpPr>
          <a:xfrm>
            <a:off x="20637" y="0"/>
            <a:ext cx="1952625" cy="6853237"/>
            <a:chOff x="6627813" y="195717"/>
            <a:chExt cx="1952625" cy="5678034"/>
          </a:xfrm>
        </p:grpSpPr>
        <p:sp>
          <p:nvSpPr>
            <p:cNvPr id="382" name="Google Shape;382;p76"/>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3" name="Google Shape;383;p76"/>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4" name="Google Shape;384;p76"/>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5" name="Google Shape;385;p76"/>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6" name="Google Shape;386;p76"/>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7" name="Google Shape;387;p76"/>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8" name="Google Shape;388;p76"/>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89" name="Google Shape;389;p76"/>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0" name="Google Shape;390;p76"/>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1" name="Google Shape;391;p76"/>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2" name="Google Shape;392;p76"/>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3" name="Google Shape;393;p76"/>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394" name="Google Shape;394;p76"/>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5" name="Google Shape;395;p76"/>
          <p:cNvSpPr/>
          <p:nvPr/>
        </p:nvSpPr>
        <p:spPr>
          <a:xfrm rot="10800000" flipH="1">
            <a:off x="0" y="4910137"/>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96" name="Google Shape;396;p76"/>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97" name="Google Shape;397;p76"/>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98" name="Google Shape;398;p76"/>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99" name="Google Shape;399;p76"/>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00" name="Google Shape;400;p76"/>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08"/>
        <p:cNvGrpSpPr/>
        <p:nvPr/>
      </p:nvGrpSpPr>
      <p:grpSpPr>
        <a:xfrm>
          <a:off x="0" y="0"/>
          <a:ext cx="0" cy="0"/>
          <a:chOff x="0" y="0"/>
          <a:chExt cx="0" cy="0"/>
        </a:xfrm>
      </p:grpSpPr>
      <p:grpSp>
        <p:nvGrpSpPr>
          <p:cNvPr id="409" name="Google Shape;409;p78"/>
          <p:cNvGrpSpPr/>
          <p:nvPr/>
        </p:nvGrpSpPr>
        <p:grpSpPr>
          <a:xfrm>
            <a:off x="0" y="228600"/>
            <a:ext cx="1981200" cy="6638925"/>
            <a:chOff x="2487613" y="285750"/>
            <a:chExt cx="2428875" cy="5654676"/>
          </a:xfrm>
        </p:grpSpPr>
        <p:sp>
          <p:nvSpPr>
            <p:cNvPr id="410" name="Google Shape;410;p78"/>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1" name="Google Shape;411;p78"/>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2" name="Google Shape;412;p78"/>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3" name="Google Shape;413;p78"/>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4" name="Google Shape;414;p78"/>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5" name="Google Shape;415;p78"/>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6" name="Google Shape;416;p78"/>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7" name="Google Shape;417;p78"/>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8" name="Google Shape;418;p78"/>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19" name="Google Shape;419;p78"/>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0" name="Google Shape;420;p78"/>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1" name="Google Shape;421;p78"/>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422" name="Google Shape;422;p78"/>
          <p:cNvGrpSpPr/>
          <p:nvPr/>
        </p:nvGrpSpPr>
        <p:grpSpPr>
          <a:xfrm>
            <a:off x="20637" y="0"/>
            <a:ext cx="1952625" cy="6853237"/>
            <a:chOff x="6627813" y="195717"/>
            <a:chExt cx="1952625" cy="5678034"/>
          </a:xfrm>
        </p:grpSpPr>
        <p:sp>
          <p:nvSpPr>
            <p:cNvPr id="423" name="Google Shape;423;p78"/>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4" name="Google Shape;424;p78"/>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5" name="Google Shape;425;p78"/>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6" name="Google Shape;426;p78"/>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7" name="Google Shape;427;p78"/>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8" name="Google Shape;428;p78"/>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29" name="Google Shape;429;p78"/>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0" name="Google Shape;430;p78"/>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1" name="Google Shape;431;p78"/>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2" name="Google Shape;432;p78"/>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3" name="Google Shape;433;p78"/>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4" name="Google Shape;434;p78"/>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435" name="Google Shape;435;p78"/>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6" name="Google Shape;436;p78"/>
          <p:cNvSpPr/>
          <p:nvPr/>
        </p:nvSpPr>
        <p:spPr>
          <a:xfrm rot="10800000" flipH="1">
            <a:off x="0" y="3167062"/>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37" name="Google Shape;437;p78"/>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38" name="Google Shape;438;p78"/>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439" name="Google Shape;439;p78"/>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40" name="Google Shape;440;p78"/>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41" name="Google Shape;441;p78"/>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48"/>
        <p:cNvGrpSpPr/>
        <p:nvPr/>
      </p:nvGrpSpPr>
      <p:grpSpPr>
        <a:xfrm>
          <a:off x="0" y="0"/>
          <a:ext cx="0" cy="0"/>
          <a:chOff x="0" y="0"/>
          <a:chExt cx="0" cy="0"/>
        </a:xfrm>
      </p:grpSpPr>
      <p:grpSp>
        <p:nvGrpSpPr>
          <p:cNvPr id="449" name="Google Shape;449;p80"/>
          <p:cNvGrpSpPr/>
          <p:nvPr/>
        </p:nvGrpSpPr>
        <p:grpSpPr>
          <a:xfrm>
            <a:off x="0" y="228600"/>
            <a:ext cx="1981200" cy="6638925"/>
            <a:chOff x="2487613" y="285750"/>
            <a:chExt cx="2428875" cy="5654676"/>
          </a:xfrm>
        </p:grpSpPr>
        <p:sp>
          <p:nvSpPr>
            <p:cNvPr id="450" name="Google Shape;450;p80"/>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1" name="Google Shape;451;p80"/>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2" name="Google Shape;452;p80"/>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3" name="Google Shape;453;p80"/>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4" name="Google Shape;454;p80"/>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5" name="Google Shape;455;p80"/>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6" name="Google Shape;456;p80"/>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7" name="Google Shape;457;p80"/>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8" name="Google Shape;458;p80"/>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59" name="Google Shape;459;p80"/>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0" name="Google Shape;460;p80"/>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1" name="Google Shape;461;p80"/>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462" name="Google Shape;462;p80"/>
          <p:cNvGrpSpPr/>
          <p:nvPr/>
        </p:nvGrpSpPr>
        <p:grpSpPr>
          <a:xfrm>
            <a:off x="20637" y="0"/>
            <a:ext cx="1952625" cy="6853237"/>
            <a:chOff x="6627813" y="195717"/>
            <a:chExt cx="1952625" cy="5678034"/>
          </a:xfrm>
        </p:grpSpPr>
        <p:sp>
          <p:nvSpPr>
            <p:cNvPr id="463" name="Google Shape;463;p80"/>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4" name="Google Shape;464;p80"/>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5" name="Google Shape;465;p80"/>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6" name="Google Shape;466;p80"/>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7" name="Google Shape;467;p80"/>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8" name="Google Shape;468;p80"/>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69" name="Google Shape;469;p80"/>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0" name="Google Shape;470;p80"/>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1" name="Google Shape;471;p80"/>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2" name="Google Shape;472;p80"/>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3" name="Google Shape;473;p80"/>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4" name="Google Shape;474;p80"/>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475" name="Google Shape;475;p80"/>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6" name="Google Shape;476;p80"/>
          <p:cNvSpPr/>
          <p:nvPr/>
        </p:nvSpPr>
        <p:spPr>
          <a:xfrm rot="10800000" flipH="1">
            <a:off x="0" y="3167062"/>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77" name="Google Shape;477;p80"/>
          <p:cNvSpPr txBox="1"/>
          <p:nvPr/>
        </p:nvSpPr>
        <p:spPr>
          <a:xfrm>
            <a:off x="1808162" y="647700"/>
            <a:ext cx="457200" cy="5857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accent1"/>
              </a:buClr>
              <a:buSzPts val="8000"/>
              <a:buFont typeface="Arial"/>
              <a:buNone/>
            </a:pPr>
            <a:r>
              <a:rPr lang="en-US" sz="8000" b="0" i="0" u="none">
                <a:solidFill>
                  <a:schemeClr val="accent1"/>
                </a:solidFill>
                <a:latin typeface="Arial"/>
                <a:ea typeface="Arial"/>
                <a:cs typeface="Arial"/>
                <a:sym typeface="Arial"/>
              </a:rPr>
              <a:t>“</a:t>
            </a:r>
            <a:endParaRPr/>
          </a:p>
        </p:txBody>
      </p:sp>
      <p:sp>
        <p:nvSpPr>
          <p:cNvPr id="478" name="Google Shape;478;p80"/>
          <p:cNvSpPr txBox="1"/>
          <p:nvPr/>
        </p:nvSpPr>
        <p:spPr>
          <a:xfrm>
            <a:off x="8169275" y="2905125"/>
            <a:ext cx="4572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accent1"/>
              </a:buClr>
              <a:buSzPts val="8000"/>
              <a:buFont typeface="Arial"/>
              <a:buNone/>
            </a:pPr>
            <a:r>
              <a:rPr lang="en-US" sz="8000" b="0" i="0" u="none">
                <a:solidFill>
                  <a:schemeClr val="accent1"/>
                </a:solidFill>
                <a:latin typeface="Arial"/>
                <a:ea typeface="Arial"/>
                <a:cs typeface="Arial"/>
                <a:sym typeface="Arial"/>
              </a:rPr>
              <a:t>”</a:t>
            </a:r>
            <a:endParaRPr/>
          </a:p>
        </p:txBody>
      </p:sp>
      <p:sp>
        <p:nvSpPr>
          <p:cNvPr id="479" name="Google Shape;479;p80"/>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80" name="Google Shape;480;p80"/>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481" name="Google Shape;481;p80"/>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82" name="Google Shape;482;p80"/>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83" name="Google Shape;483;p80"/>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91"/>
        <p:cNvGrpSpPr/>
        <p:nvPr/>
      </p:nvGrpSpPr>
      <p:grpSpPr>
        <a:xfrm>
          <a:off x="0" y="0"/>
          <a:ext cx="0" cy="0"/>
          <a:chOff x="0" y="0"/>
          <a:chExt cx="0" cy="0"/>
        </a:xfrm>
      </p:grpSpPr>
      <p:grpSp>
        <p:nvGrpSpPr>
          <p:cNvPr id="492" name="Google Shape;492;p82"/>
          <p:cNvGrpSpPr/>
          <p:nvPr/>
        </p:nvGrpSpPr>
        <p:grpSpPr>
          <a:xfrm>
            <a:off x="0" y="228600"/>
            <a:ext cx="1981200" cy="6638925"/>
            <a:chOff x="2487613" y="285750"/>
            <a:chExt cx="2428875" cy="5654676"/>
          </a:xfrm>
        </p:grpSpPr>
        <p:sp>
          <p:nvSpPr>
            <p:cNvPr id="493" name="Google Shape;493;p82"/>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4" name="Google Shape;494;p82"/>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5" name="Google Shape;495;p82"/>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6" name="Google Shape;496;p82"/>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7" name="Google Shape;497;p82"/>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8" name="Google Shape;498;p82"/>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499" name="Google Shape;499;p82"/>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0" name="Google Shape;500;p82"/>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1" name="Google Shape;501;p82"/>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2" name="Google Shape;502;p82"/>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3" name="Google Shape;503;p82"/>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4" name="Google Shape;504;p82"/>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505" name="Google Shape;505;p82"/>
          <p:cNvGrpSpPr/>
          <p:nvPr/>
        </p:nvGrpSpPr>
        <p:grpSpPr>
          <a:xfrm>
            <a:off x="20637" y="0"/>
            <a:ext cx="1952625" cy="6853237"/>
            <a:chOff x="6627813" y="195717"/>
            <a:chExt cx="1952625" cy="5678034"/>
          </a:xfrm>
        </p:grpSpPr>
        <p:sp>
          <p:nvSpPr>
            <p:cNvPr id="506" name="Google Shape;506;p82"/>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7" name="Google Shape;507;p82"/>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8" name="Google Shape;508;p82"/>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9" name="Google Shape;509;p82"/>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0" name="Google Shape;510;p82"/>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1" name="Google Shape;511;p82"/>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2" name="Google Shape;512;p82"/>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3" name="Google Shape;513;p82"/>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4" name="Google Shape;514;p82"/>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5" name="Google Shape;515;p82"/>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6" name="Google Shape;516;p82"/>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7" name="Google Shape;517;p82"/>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518" name="Google Shape;518;p82"/>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9" name="Google Shape;519;p82"/>
          <p:cNvSpPr/>
          <p:nvPr/>
        </p:nvSpPr>
        <p:spPr>
          <a:xfrm rot="10800000" flipH="1">
            <a:off x="0" y="4910137"/>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20" name="Google Shape;520;p82"/>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21" name="Google Shape;521;p82"/>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522" name="Google Shape;522;p82"/>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23" name="Google Shape;523;p82"/>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24" name="Google Shape;524;p82"/>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1"/>
        <p:cNvGrpSpPr/>
        <p:nvPr/>
      </p:nvGrpSpPr>
      <p:grpSpPr>
        <a:xfrm>
          <a:off x="0" y="0"/>
          <a:ext cx="0" cy="0"/>
          <a:chOff x="0" y="0"/>
          <a:chExt cx="0" cy="0"/>
        </a:xfrm>
      </p:grpSpPr>
      <p:grpSp>
        <p:nvGrpSpPr>
          <p:cNvPr id="532" name="Google Shape;532;p84"/>
          <p:cNvGrpSpPr/>
          <p:nvPr/>
        </p:nvGrpSpPr>
        <p:grpSpPr>
          <a:xfrm>
            <a:off x="0" y="228600"/>
            <a:ext cx="1981200" cy="6638925"/>
            <a:chOff x="2487613" y="285750"/>
            <a:chExt cx="2428875" cy="5654676"/>
          </a:xfrm>
        </p:grpSpPr>
        <p:sp>
          <p:nvSpPr>
            <p:cNvPr id="533" name="Google Shape;533;p8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4" name="Google Shape;534;p8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5" name="Google Shape;535;p8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6" name="Google Shape;536;p8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7" name="Google Shape;537;p8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8" name="Google Shape;538;p8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9" name="Google Shape;539;p8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0" name="Google Shape;540;p8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1" name="Google Shape;541;p8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2" name="Google Shape;542;p8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3" name="Google Shape;543;p8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4" name="Google Shape;544;p8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545" name="Google Shape;545;p84"/>
          <p:cNvGrpSpPr/>
          <p:nvPr/>
        </p:nvGrpSpPr>
        <p:grpSpPr>
          <a:xfrm>
            <a:off x="20637" y="0"/>
            <a:ext cx="1952625" cy="6853237"/>
            <a:chOff x="6627813" y="195717"/>
            <a:chExt cx="1952625" cy="5678034"/>
          </a:xfrm>
        </p:grpSpPr>
        <p:sp>
          <p:nvSpPr>
            <p:cNvPr id="546" name="Google Shape;546;p84"/>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7" name="Google Shape;547;p8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8" name="Google Shape;548;p8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9" name="Google Shape;549;p8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0" name="Google Shape;550;p8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1" name="Google Shape;551;p8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2" name="Google Shape;552;p8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3" name="Google Shape;553;p8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4" name="Google Shape;554;p8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5" name="Google Shape;555;p8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6" name="Google Shape;556;p8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7" name="Google Shape;557;p8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558" name="Google Shape;558;p84"/>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9" name="Google Shape;559;p84"/>
          <p:cNvSpPr/>
          <p:nvPr/>
        </p:nvSpPr>
        <p:spPr>
          <a:xfrm rot="10800000" flipH="1">
            <a:off x="0" y="4910137"/>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60" name="Google Shape;560;p84"/>
          <p:cNvSpPr txBox="1"/>
          <p:nvPr/>
        </p:nvSpPr>
        <p:spPr>
          <a:xfrm>
            <a:off x="1808162" y="647700"/>
            <a:ext cx="457200" cy="5857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accent1"/>
              </a:buClr>
              <a:buSzPts val="8000"/>
              <a:buFont typeface="Arial"/>
              <a:buNone/>
            </a:pPr>
            <a:r>
              <a:rPr lang="en-US" sz="8000" b="0" i="0" u="none">
                <a:solidFill>
                  <a:schemeClr val="accent1"/>
                </a:solidFill>
                <a:latin typeface="Arial"/>
                <a:ea typeface="Arial"/>
                <a:cs typeface="Arial"/>
                <a:sym typeface="Arial"/>
              </a:rPr>
              <a:t>“</a:t>
            </a:r>
            <a:endParaRPr/>
          </a:p>
        </p:txBody>
      </p:sp>
      <p:sp>
        <p:nvSpPr>
          <p:cNvPr id="561" name="Google Shape;561;p84"/>
          <p:cNvSpPr txBox="1"/>
          <p:nvPr/>
        </p:nvSpPr>
        <p:spPr>
          <a:xfrm>
            <a:off x="8169275" y="2905125"/>
            <a:ext cx="4572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accent1"/>
              </a:buClr>
              <a:buSzPts val="8000"/>
              <a:buFont typeface="Arial"/>
              <a:buNone/>
            </a:pPr>
            <a:r>
              <a:rPr lang="en-US" sz="8000" b="0" i="0" u="none">
                <a:solidFill>
                  <a:schemeClr val="accent1"/>
                </a:solidFill>
                <a:latin typeface="Arial"/>
                <a:ea typeface="Arial"/>
                <a:cs typeface="Arial"/>
                <a:sym typeface="Arial"/>
              </a:rPr>
              <a:t>”</a:t>
            </a:r>
            <a:endParaRPr/>
          </a:p>
        </p:txBody>
      </p:sp>
      <p:sp>
        <p:nvSpPr>
          <p:cNvPr id="562" name="Google Shape;562;p84"/>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63" name="Google Shape;563;p84"/>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564" name="Google Shape;564;p84"/>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65" name="Google Shape;565;p84"/>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66" name="Google Shape;566;p84"/>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74"/>
        <p:cNvGrpSpPr/>
        <p:nvPr/>
      </p:nvGrpSpPr>
      <p:grpSpPr>
        <a:xfrm>
          <a:off x="0" y="0"/>
          <a:ext cx="0" cy="0"/>
          <a:chOff x="0" y="0"/>
          <a:chExt cx="0" cy="0"/>
        </a:xfrm>
      </p:grpSpPr>
      <p:grpSp>
        <p:nvGrpSpPr>
          <p:cNvPr id="575" name="Google Shape;575;p86"/>
          <p:cNvGrpSpPr/>
          <p:nvPr/>
        </p:nvGrpSpPr>
        <p:grpSpPr>
          <a:xfrm>
            <a:off x="0" y="228600"/>
            <a:ext cx="1981200" cy="6638925"/>
            <a:chOff x="2487613" y="285750"/>
            <a:chExt cx="2428875" cy="5654676"/>
          </a:xfrm>
        </p:grpSpPr>
        <p:sp>
          <p:nvSpPr>
            <p:cNvPr id="576" name="Google Shape;576;p86"/>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77" name="Google Shape;577;p86"/>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78" name="Google Shape;578;p86"/>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79" name="Google Shape;579;p86"/>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0" name="Google Shape;580;p86"/>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1" name="Google Shape;581;p86"/>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2" name="Google Shape;582;p86"/>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3" name="Google Shape;583;p86"/>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4" name="Google Shape;584;p86"/>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5" name="Google Shape;585;p86"/>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6" name="Google Shape;586;p86"/>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7" name="Google Shape;587;p86"/>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588" name="Google Shape;588;p86"/>
          <p:cNvGrpSpPr/>
          <p:nvPr/>
        </p:nvGrpSpPr>
        <p:grpSpPr>
          <a:xfrm>
            <a:off x="20637" y="0"/>
            <a:ext cx="1952625" cy="6853237"/>
            <a:chOff x="6627813" y="195717"/>
            <a:chExt cx="1952625" cy="5678034"/>
          </a:xfrm>
        </p:grpSpPr>
        <p:sp>
          <p:nvSpPr>
            <p:cNvPr id="589" name="Google Shape;589;p86"/>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0" name="Google Shape;590;p86"/>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1" name="Google Shape;591;p86"/>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2" name="Google Shape;592;p86"/>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3" name="Google Shape;593;p86"/>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4" name="Google Shape;594;p86"/>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5" name="Google Shape;595;p86"/>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6" name="Google Shape;596;p86"/>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7" name="Google Shape;597;p86"/>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8" name="Google Shape;598;p86"/>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9" name="Google Shape;599;p86"/>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00" name="Google Shape;600;p86"/>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601" name="Google Shape;601;p86"/>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02" name="Google Shape;602;p86"/>
          <p:cNvSpPr/>
          <p:nvPr/>
        </p:nvSpPr>
        <p:spPr>
          <a:xfrm rot="10800000" flipH="1">
            <a:off x="0" y="4910137"/>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03" name="Google Shape;603;p86"/>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04" name="Google Shape;604;p86"/>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605" name="Google Shape;605;p86"/>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06" name="Google Shape;606;p86"/>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07" name="Google Shape;607;p86"/>
          <p:cNvSpPr txBox="1">
            <a:spLocks noGrp="1"/>
          </p:cNvSpPr>
          <p:nvPr>
            <p:ph type="sldNum" idx="12"/>
          </p:nvPr>
        </p:nvSpPr>
        <p:spPr>
          <a:xfrm>
            <a:off x="511175" y="4983162"/>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15"/>
        <p:cNvGrpSpPr/>
        <p:nvPr/>
      </p:nvGrpSpPr>
      <p:grpSpPr>
        <a:xfrm>
          <a:off x="0" y="0"/>
          <a:ext cx="0" cy="0"/>
          <a:chOff x="0" y="0"/>
          <a:chExt cx="0" cy="0"/>
        </a:xfrm>
      </p:grpSpPr>
      <p:grpSp>
        <p:nvGrpSpPr>
          <p:cNvPr id="616" name="Google Shape;616;p88"/>
          <p:cNvGrpSpPr/>
          <p:nvPr/>
        </p:nvGrpSpPr>
        <p:grpSpPr>
          <a:xfrm>
            <a:off x="0" y="228600"/>
            <a:ext cx="1981200" cy="6638925"/>
            <a:chOff x="2487613" y="285750"/>
            <a:chExt cx="2428875" cy="5654676"/>
          </a:xfrm>
        </p:grpSpPr>
        <p:sp>
          <p:nvSpPr>
            <p:cNvPr id="617" name="Google Shape;617;p88"/>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18" name="Google Shape;618;p88"/>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19" name="Google Shape;619;p88"/>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0" name="Google Shape;620;p88"/>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1" name="Google Shape;621;p88"/>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2" name="Google Shape;622;p88"/>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3" name="Google Shape;623;p88"/>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4" name="Google Shape;624;p88"/>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5" name="Google Shape;625;p88"/>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6" name="Google Shape;626;p88"/>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7" name="Google Shape;627;p88"/>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28" name="Google Shape;628;p88"/>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629" name="Google Shape;629;p88"/>
          <p:cNvGrpSpPr/>
          <p:nvPr/>
        </p:nvGrpSpPr>
        <p:grpSpPr>
          <a:xfrm>
            <a:off x="20637" y="0"/>
            <a:ext cx="1952625" cy="6853237"/>
            <a:chOff x="6627813" y="195717"/>
            <a:chExt cx="1952625" cy="5678034"/>
          </a:xfrm>
        </p:grpSpPr>
        <p:sp>
          <p:nvSpPr>
            <p:cNvPr id="630" name="Google Shape;630;p88"/>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1" name="Google Shape;631;p88"/>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2" name="Google Shape;632;p88"/>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3" name="Google Shape;633;p88"/>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4" name="Google Shape;634;p88"/>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5" name="Google Shape;635;p88"/>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6" name="Google Shape;636;p88"/>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7" name="Google Shape;637;p88"/>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8" name="Google Shape;638;p88"/>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9" name="Google Shape;639;p88"/>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40" name="Google Shape;640;p88"/>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41" name="Google Shape;641;p88"/>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642" name="Google Shape;642;p88"/>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43" name="Google Shape;643;p88"/>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44" name="Google Shape;644;p88"/>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45" name="Google Shape;645;p88"/>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646" name="Google Shape;646;p88"/>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47" name="Google Shape;647;p88"/>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48" name="Google Shape;648;p88"/>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55"/>
        <p:cNvGrpSpPr/>
        <p:nvPr/>
      </p:nvGrpSpPr>
      <p:grpSpPr>
        <a:xfrm>
          <a:off x="0" y="0"/>
          <a:ext cx="0" cy="0"/>
          <a:chOff x="0" y="0"/>
          <a:chExt cx="0" cy="0"/>
        </a:xfrm>
      </p:grpSpPr>
      <p:grpSp>
        <p:nvGrpSpPr>
          <p:cNvPr id="656" name="Google Shape;656;p90"/>
          <p:cNvGrpSpPr/>
          <p:nvPr/>
        </p:nvGrpSpPr>
        <p:grpSpPr>
          <a:xfrm>
            <a:off x="0" y="228600"/>
            <a:ext cx="1981200" cy="6638925"/>
            <a:chOff x="2487613" y="285750"/>
            <a:chExt cx="2428875" cy="5654676"/>
          </a:xfrm>
        </p:grpSpPr>
        <p:sp>
          <p:nvSpPr>
            <p:cNvPr id="657" name="Google Shape;657;p90"/>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58" name="Google Shape;658;p90"/>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59" name="Google Shape;659;p90"/>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0" name="Google Shape;660;p90"/>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1" name="Google Shape;661;p90"/>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2" name="Google Shape;662;p90"/>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3" name="Google Shape;663;p90"/>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4" name="Google Shape;664;p90"/>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5" name="Google Shape;665;p90"/>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6" name="Google Shape;666;p90"/>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7" name="Google Shape;667;p90"/>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8" name="Google Shape;668;p90"/>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669" name="Google Shape;669;p90"/>
          <p:cNvGrpSpPr/>
          <p:nvPr/>
        </p:nvGrpSpPr>
        <p:grpSpPr>
          <a:xfrm>
            <a:off x="20637" y="0"/>
            <a:ext cx="1952625" cy="6853237"/>
            <a:chOff x="6627813" y="195717"/>
            <a:chExt cx="1952625" cy="5678034"/>
          </a:xfrm>
        </p:grpSpPr>
        <p:sp>
          <p:nvSpPr>
            <p:cNvPr id="670" name="Google Shape;670;p90"/>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1" name="Google Shape;671;p90"/>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2" name="Google Shape;672;p90"/>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3" name="Google Shape;673;p90"/>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4" name="Google Shape;674;p90"/>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5" name="Google Shape;675;p90"/>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6" name="Google Shape;676;p90"/>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7" name="Google Shape;677;p90"/>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8" name="Google Shape;678;p90"/>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9" name="Google Shape;679;p90"/>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80" name="Google Shape;680;p90"/>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81" name="Google Shape;681;p90"/>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682" name="Google Shape;682;p90"/>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83" name="Google Shape;683;p90"/>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84" name="Google Shape;684;p90"/>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85" name="Google Shape;685;p90"/>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686" name="Google Shape;686;p90"/>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87" name="Google Shape;687;p90"/>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88" name="Google Shape;688;p90"/>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7"/>
        <p:cNvGrpSpPr/>
        <p:nvPr/>
      </p:nvGrpSpPr>
      <p:grpSpPr>
        <a:xfrm>
          <a:off x="0" y="0"/>
          <a:ext cx="0" cy="0"/>
          <a:chOff x="0" y="0"/>
          <a:chExt cx="0" cy="0"/>
        </a:xfrm>
      </p:grpSpPr>
      <p:grpSp>
        <p:nvGrpSpPr>
          <p:cNvPr id="48" name="Google Shape;48;p61"/>
          <p:cNvGrpSpPr/>
          <p:nvPr/>
        </p:nvGrpSpPr>
        <p:grpSpPr>
          <a:xfrm>
            <a:off x="0" y="228600"/>
            <a:ext cx="1981200" cy="6638925"/>
            <a:chOff x="2487613" y="285750"/>
            <a:chExt cx="2428875" cy="5654676"/>
          </a:xfrm>
        </p:grpSpPr>
        <p:sp>
          <p:nvSpPr>
            <p:cNvPr id="49" name="Google Shape;49;p61"/>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0" name="Google Shape;50;p61"/>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1" name="Google Shape;51;p61"/>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2" name="Google Shape;52;p61"/>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3" name="Google Shape;53;p61"/>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4" name="Google Shape;54;p61"/>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5" name="Google Shape;55;p61"/>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6" name="Google Shape;56;p61"/>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7" name="Google Shape;57;p61"/>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8" name="Google Shape;58;p61"/>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59" name="Google Shape;59;p61"/>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0" name="Google Shape;60;p61"/>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61" name="Google Shape;61;p61"/>
          <p:cNvGrpSpPr/>
          <p:nvPr/>
        </p:nvGrpSpPr>
        <p:grpSpPr>
          <a:xfrm>
            <a:off x="20637" y="0"/>
            <a:ext cx="1952625" cy="6853237"/>
            <a:chOff x="6627813" y="195717"/>
            <a:chExt cx="1952625" cy="5678034"/>
          </a:xfrm>
        </p:grpSpPr>
        <p:sp>
          <p:nvSpPr>
            <p:cNvPr id="62" name="Google Shape;62;p61"/>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3" name="Google Shape;63;p61"/>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4" name="Google Shape;64;p61"/>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5" name="Google Shape;65;p61"/>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6" name="Google Shape;66;p61"/>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7" name="Google Shape;67;p61"/>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8" name="Google Shape;68;p61"/>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69" name="Google Shape;69;p61"/>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0" name="Google Shape;70;p61"/>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1" name="Google Shape;71;p61"/>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2" name="Google Shape;72;p61"/>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3" name="Google Shape;73;p61"/>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74" name="Google Shape;74;p61"/>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5" name="Google Shape;75;p61"/>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6" name="Google Shape;76;p61"/>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77" name="Google Shape;77;p61"/>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78" name="Google Shape;78;p61"/>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79" name="Google Shape;79;p61"/>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80" name="Google Shape;80;p61"/>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2">
            <a:alphaModFix/>
          </a:blip>
          <a:stretch>
            <a:fillRect/>
          </a:stretch>
        </a:blipFill>
        <a:effectLst/>
      </p:bgPr>
    </p:bg>
    <p:spTree>
      <p:nvGrpSpPr>
        <p:cNvPr id="1" name="Shape 87"/>
        <p:cNvGrpSpPr/>
        <p:nvPr/>
      </p:nvGrpSpPr>
      <p:grpSpPr>
        <a:xfrm>
          <a:off x="0" y="0"/>
          <a:ext cx="0" cy="0"/>
          <a:chOff x="0" y="0"/>
          <a:chExt cx="0" cy="0"/>
        </a:xfrm>
      </p:grpSpPr>
      <p:grpSp>
        <p:nvGrpSpPr>
          <p:cNvPr id="88" name="Google Shape;88;p63"/>
          <p:cNvGrpSpPr/>
          <p:nvPr/>
        </p:nvGrpSpPr>
        <p:grpSpPr>
          <a:xfrm>
            <a:off x="0" y="228600"/>
            <a:ext cx="1981200" cy="6638925"/>
            <a:chOff x="2487613" y="285750"/>
            <a:chExt cx="2428875" cy="5654676"/>
          </a:xfrm>
        </p:grpSpPr>
        <p:sp>
          <p:nvSpPr>
            <p:cNvPr id="89" name="Google Shape;89;p63"/>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0" name="Google Shape;90;p63"/>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1" name="Google Shape;91;p63"/>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2" name="Google Shape;92;p63"/>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3" name="Google Shape;93;p63"/>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4" name="Google Shape;94;p63"/>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5" name="Google Shape;95;p63"/>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6" name="Google Shape;96;p63"/>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7" name="Google Shape;97;p63"/>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8" name="Google Shape;98;p63"/>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99" name="Google Shape;99;p63"/>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0" name="Google Shape;100;p63"/>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101" name="Google Shape;101;p63"/>
          <p:cNvGrpSpPr/>
          <p:nvPr/>
        </p:nvGrpSpPr>
        <p:grpSpPr>
          <a:xfrm>
            <a:off x="20637" y="0"/>
            <a:ext cx="1952625" cy="6853237"/>
            <a:chOff x="6627813" y="195717"/>
            <a:chExt cx="1952625" cy="5678034"/>
          </a:xfrm>
        </p:grpSpPr>
        <p:sp>
          <p:nvSpPr>
            <p:cNvPr id="102" name="Google Shape;102;p63"/>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3" name="Google Shape;103;p63"/>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4" name="Google Shape;104;p63"/>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5" name="Google Shape;105;p63"/>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6" name="Google Shape;106;p63"/>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7" name="Google Shape;107;p63"/>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8" name="Google Shape;108;p63"/>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09" name="Google Shape;109;p63"/>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10" name="Google Shape;110;p63"/>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11" name="Google Shape;111;p63"/>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12" name="Google Shape;112;p63"/>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13" name="Google Shape;113;p63"/>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114" name="Google Shape;114;p63"/>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15" name="Google Shape;115;p63"/>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16" name="Google Shape;116;p63"/>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17" name="Google Shape;117;p63"/>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18" name="Google Shape;118;p63"/>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19" name="Google Shape;119;p63"/>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0"/>
        <p:cNvGrpSpPr/>
        <p:nvPr/>
      </p:nvGrpSpPr>
      <p:grpSpPr>
        <a:xfrm>
          <a:off x="0" y="0"/>
          <a:ext cx="0" cy="0"/>
          <a:chOff x="0" y="0"/>
          <a:chExt cx="0" cy="0"/>
        </a:xfrm>
      </p:grpSpPr>
      <p:grpSp>
        <p:nvGrpSpPr>
          <p:cNvPr id="121" name="Google Shape;121;p64"/>
          <p:cNvGrpSpPr/>
          <p:nvPr/>
        </p:nvGrpSpPr>
        <p:grpSpPr>
          <a:xfrm>
            <a:off x="0" y="228600"/>
            <a:ext cx="1981200" cy="6638925"/>
            <a:chOff x="2487613" y="285750"/>
            <a:chExt cx="2428875" cy="5654676"/>
          </a:xfrm>
        </p:grpSpPr>
        <p:sp>
          <p:nvSpPr>
            <p:cNvPr id="122" name="Google Shape;122;p6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3" name="Google Shape;123;p6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4" name="Google Shape;124;p6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5" name="Google Shape;125;p6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6" name="Google Shape;126;p6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7" name="Google Shape;127;p6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8" name="Google Shape;128;p6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29" name="Google Shape;129;p6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0" name="Google Shape;130;p6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1" name="Google Shape;131;p6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2" name="Google Shape;132;p6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3" name="Google Shape;133;p6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134" name="Google Shape;134;p64"/>
          <p:cNvGrpSpPr/>
          <p:nvPr/>
        </p:nvGrpSpPr>
        <p:grpSpPr>
          <a:xfrm>
            <a:off x="20637" y="0"/>
            <a:ext cx="1952625" cy="6853237"/>
            <a:chOff x="6627813" y="195717"/>
            <a:chExt cx="1952625" cy="5678034"/>
          </a:xfrm>
        </p:grpSpPr>
        <p:sp>
          <p:nvSpPr>
            <p:cNvPr id="135" name="Google Shape;135;p64"/>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6" name="Google Shape;136;p6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7" name="Google Shape;137;p6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8" name="Google Shape;138;p6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39" name="Google Shape;139;p6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0" name="Google Shape;140;p6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1" name="Google Shape;141;p6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2" name="Google Shape;142;p6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3" name="Google Shape;143;p6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4" name="Google Shape;144;p6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5" name="Google Shape;145;p6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6" name="Google Shape;146;p6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147" name="Google Shape;147;p64"/>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8" name="Google Shape;148;p64"/>
          <p:cNvSpPr/>
          <p:nvPr/>
        </p:nvSpPr>
        <p:spPr>
          <a:xfrm>
            <a:off x="-31750" y="4321175"/>
            <a:ext cx="1395412" cy="781050"/>
          </a:xfrm>
          <a:custGeom>
            <a:avLst/>
            <a:gdLst/>
            <a:ahLst/>
            <a:cxnLst/>
            <a:rect l="l" t="t" r="r" b="b"/>
            <a:pathLst>
              <a:path w="8042" h="10000" extrusionOk="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49" name="Google Shape;149;p64"/>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50" name="Google Shape;150;p64"/>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51" name="Google Shape;151;p64"/>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52" name="Google Shape;152;p64"/>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53" name="Google Shape;153;p64"/>
          <p:cNvSpPr txBox="1">
            <a:spLocks noGrp="1"/>
          </p:cNvSpPr>
          <p:nvPr>
            <p:ph type="sldNum" idx="12"/>
          </p:nvPr>
        </p:nvSpPr>
        <p:spPr>
          <a:xfrm>
            <a:off x="423862" y="4529137"/>
            <a:ext cx="584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grpSp>
        <p:nvGrpSpPr>
          <p:cNvPr id="161" name="Google Shape;161;p66"/>
          <p:cNvGrpSpPr/>
          <p:nvPr/>
        </p:nvGrpSpPr>
        <p:grpSpPr>
          <a:xfrm>
            <a:off x="0" y="228600"/>
            <a:ext cx="1981200" cy="6638925"/>
            <a:chOff x="2487613" y="285750"/>
            <a:chExt cx="2428875" cy="5654676"/>
          </a:xfrm>
        </p:grpSpPr>
        <p:sp>
          <p:nvSpPr>
            <p:cNvPr id="162" name="Google Shape;162;p66"/>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3" name="Google Shape;163;p66"/>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4" name="Google Shape;164;p66"/>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5" name="Google Shape;165;p66"/>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6" name="Google Shape;166;p66"/>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7" name="Google Shape;167;p66"/>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8" name="Google Shape;168;p66"/>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69" name="Google Shape;169;p66"/>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0" name="Google Shape;170;p66"/>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1" name="Google Shape;171;p66"/>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2" name="Google Shape;172;p66"/>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3" name="Google Shape;173;p66"/>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174" name="Google Shape;174;p66"/>
          <p:cNvGrpSpPr/>
          <p:nvPr/>
        </p:nvGrpSpPr>
        <p:grpSpPr>
          <a:xfrm>
            <a:off x="20637" y="0"/>
            <a:ext cx="1952625" cy="6853237"/>
            <a:chOff x="6627813" y="195717"/>
            <a:chExt cx="1952625" cy="5678034"/>
          </a:xfrm>
        </p:grpSpPr>
        <p:sp>
          <p:nvSpPr>
            <p:cNvPr id="175" name="Google Shape;175;p66"/>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6" name="Google Shape;176;p66"/>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7" name="Google Shape;177;p66"/>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8" name="Google Shape;178;p66"/>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79" name="Google Shape;179;p66"/>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0" name="Google Shape;180;p66"/>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1" name="Google Shape;181;p66"/>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2" name="Google Shape;182;p66"/>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3" name="Google Shape;183;p66"/>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4" name="Google Shape;184;p66"/>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5" name="Google Shape;185;p66"/>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6" name="Google Shape;186;p66"/>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187" name="Google Shape;187;p66"/>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188" name="Google Shape;188;p66"/>
          <p:cNvSpPr/>
          <p:nvPr/>
        </p:nvSpPr>
        <p:spPr>
          <a:xfrm rot="10800000" flipH="1">
            <a:off x="0" y="3167062"/>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pic>
        <p:nvPicPr>
          <p:cNvPr id="189" name="Google Shape;189;p66"/>
          <p:cNvPicPr preferRelativeResize="0"/>
          <p:nvPr/>
        </p:nvPicPr>
        <p:blipFill rotWithShape="1">
          <a:blip r:embed="rId4">
            <a:alphaModFix/>
          </a:blip>
          <a:srcRect/>
          <a:stretch/>
        </p:blipFill>
        <p:spPr>
          <a:xfrm>
            <a:off x="107950" y="6237287"/>
            <a:ext cx="731837" cy="527050"/>
          </a:xfrm>
          <a:prstGeom prst="rect">
            <a:avLst/>
          </a:prstGeom>
          <a:noFill/>
          <a:ln>
            <a:noFill/>
          </a:ln>
        </p:spPr>
      </p:pic>
      <p:sp>
        <p:nvSpPr>
          <p:cNvPr id="190" name="Google Shape;190;p66"/>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91" name="Google Shape;191;p66"/>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92" name="Google Shape;192;p66"/>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93" name="Google Shape;193;p66"/>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94" name="Google Shape;194;p66"/>
          <p:cNvSpPr txBox="1">
            <a:spLocks noGrp="1"/>
          </p:cNvSpPr>
          <p:nvPr>
            <p:ph type="sldNum" idx="12"/>
          </p:nvPr>
        </p:nvSpPr>
        <p:spPr>
          <a:xfrm>
            <a:off x="511175" y="324485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1"/>
        <p:cNvGrpSpPr/>
        <p:nvPr/>
      </p:nvGrpSpPr>
      <p:grpSpPr>
        <a:xfrm>
          <a:off x="0" y="0"/>
          <a:ext cx="0" cy="0"/>
          <a:chOff x="0" y="0"/>
          <a:chExt cx="0" cy="0"/>
        </a:xfrm>
      </p:grpSpPr>
      <p:grpSp>
        <p:nvGrpSpPr>
          <p:cNvPr id="202" name="Google Shape;202;p68"/>
          <p:cNvGrpSpPr/>
          <p:nvPr/>
        </p:nvGrpSpPr>
        <p:grpSpPr>
          <a:xfrm>
            <a:off x="0" y="228600"/>
            <a:ext cx="1981200" cy="6638925"/>
            <a:chOff x="2487613" y="285750"/>
            <a:chExt cx="2428875" cy="5654676"/>
          </a:xfrm>
        </p:grpSpPr>
        <p:sp>
          <p:nvSpPr>
            <p:cNvPr id="203" name="Google Shape;203;p68"/>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4" name="Google Shape;204;p68"/>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5" name="Google Shape;205;p68"/>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6" name="Google Shape;206;p68"/>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7" name="Google Shape;207;p68"/>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8" name="Google Shape;208;p68"/>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09" name="Google Shape;209;p68"/>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0" name="Google Shape;210;p68"/>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1" name="Google Shape;211;p68"/>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2" name="Google Shape;212;p68"/>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3" name="Google Shape;213;p68"/>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4" name="Google Shape;214;p68"/>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215" name="Google Shape;215;p68"/>
          <p:cNvGrpSpPr/>
          <p:nvPr/>
        </p:nvGrpSpPr>
        <p:grpSpPr>
          <a:xfrm>
            <a:off x="20637" y="0"/>
            <a:ext cx="1952625" cy="6853237"/>
            <a:chOff x="6627813" y="195717"/>
            <a:chExt cx="1952625" cy="5678034"/>
          </a:xfrm>
        </p:grpSpPr>
        <p:sp>
          <p:nvSpPr>
            <p:cNvPr id="216" name="Google Shape;216;p68"/>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7" name="Google Shape;217;p68"/>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8" name="Google Shape;218;p68"/>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19" name="Google Shape;219;p68"/>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0" name="Google Shape;220;p68"/>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1" name="Google Shape;221;p68"/>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2" name="Google Shape;222;p68"/>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3" name="Google Shape;223;p68"/>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4" name="Google Shape;224;p68"/>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5" name="Google Shape;225;p68"/>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6" name="Google Shape;226;p68"/>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7" name="Google Shape;227;p68"/>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228" name="Google Shape;228;p68"/>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29" name="Google Shape;229;p68"/>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30" name="Google Shape;230;p68"/>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31" name="Google Shape;231;p68"/>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232" name="Google Shape;232;p68"/>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33" name="Google Shape;233;p68"/>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34" name="Google Shape;234;p68"/>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2"/>
        <p:cNvGrpSpPr/>
        <p:nvPr/>
      </p:nvGrpSpPr>
      <p:grpSpPr>
        <a:xfrm>
          <a:off x="0" y="0"/>
          <a:ext cx="0" cy="0"/>
          <a:chOff x="0" y="0"/>
          <a:chExt cx="0" cy="0"/>
        </a:xfrm>
      </p:grpSpPr>
      <p:grpSp>
        <p:nvGrpSpPr>
          <p:cNvPr id="243" name="Google Shape;243;p70"/>
          <p:cNvGrpSpPr/>
          <p:nvPr/>
        </p:nvGrpSpPr>
        <p:grpSpPr>
          <a:xfrm>
            <a:off x="0" y="228600"/>
            <a:ext cx="1981200" cy="6638925"/>
            <a:chOff x="2487613" y="285750"/>
            <a:chExt cx="2428875" cy="5654676"/>
          </a:xfrm>
        </p:grpSpPr>
        <p:sp>
          <p:nvSpPr>
            <p:cNvPr id="244" name="Google Shape;244;p70"/>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45" name="Google Shape;245;p70"/>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46" name="Google Shape;246;p70"/>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47" name="Google Shape;247;p70"/>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48" name="Google Shape;248;p70"/>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49" name="Google Shape;249;p70"/>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0" name="Google Shape;250;p70"/>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1" name="Google Shape;251;p70"/>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2" name="Google Shape;252;p70"/>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3" name="Google Shape;253;p70"/>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4" name="Google Shape;254;p70"/>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5" name="Google Shape;255;p70"/>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256" name="Google Shape;256;p70"/>
          <p:cNvGrpSpPr/>
          <p:nvPr/>
        </p:nvGrpSpPr>
        <p:grpSpPr>
          <a:xfrm>
            <a:off x="20637" y="0"/>
            <a:ext cx="1952625" cy="6853237"/>
            <a:chOff x="6627813" y="195717"/>
            <a:chExt cx="1952625" cy="5678034"/>
          </a:xfrm>
        </p:grpSpPr>
        <p:sp>
          <p:nvSpPr>
            <p:cNvPr id="257" name="Google Shape;257;p70"/>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8" name="Google Shape;258;p70"/>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59" name="Google Shape;259;p70"/>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0" name="Google Shape;260;p70"/>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1" name="Google Shape;261;p70"/>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2" name="Google Shape;262;p70"/>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3" name="Google Shape;263;p70"/>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4" name="Google Shape;264;p70"/>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5" name="Google Shape;265;p70"/>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6" name="Google Shape;266;p70"/>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7" name="Google Shape;267;p70"/>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68" name="Google Shape;268;p70"/>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269" name="Google Shape;269;p70"/>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70" name="Google Shape;270;p70"/>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pic>
        <p:nvPicPr>
          <p:cNvPr id="271" name="Google Shape;271;p70"/>
          <p:cNvPicPr preferRelativeResize="0"/>
          <p:nvPr/>
        </p:nvPicPr>
        <p:blipFill rotWithShape="1">
          <a:blip r:embed="rId4">
            <a:alphaModFix/>
          </a:blip>
          <a:srcRect/>
          <a:stretch/>
        </p:blipFill>
        <p:spPr>
          <a:xfrm>
            <a:off x="107950" y="6237287"/>
            <a:ext cx="731837" cy="527050"/>
          </a:xfrm>
          <a:prstGeom prst="rect">
            <a:avLst/>
          </a:prstGeom>
          <a:noFill/>
          <a:ln>
            <a:noFill/>
          </a:ln>
        </p:spPr>
      </p:pic>
      <p:sp>
        <p:nvSpPr>
          <p:cNvPr id="272" name="Google Shape;272;p70"/>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73" name="Google Shape;273;p70"/>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274" name="Google Shape;274;p70"/>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75" name="Google Shape;275;p70"/>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76" name="Google Shape;276;p70"/>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6"/>
        <p:cNvGrpSpPr/>
        <p:nvPr/>
      </p:nvGrpSpPr>
      <p:grpSpPr>
        <a:xfrm>
          <a:off x="0" y="0"/>
          <a:ext cx="0" cy="0"/>
          <a:chOff x="0" y="0"/>
          <a:chExt cx="0" cy="0"/>
        </a:xfrm>
      </p:grpSpPr>
      <p:grpSp>
        <p:nvGrpSpPr>
          <p:cNvPr id="287" name="Google Shape;287;p72"/>
          <p:cNvGrpSpPr/>
          <p:nvPr/>
        </p:nvGrpSpPr>
        <p:grpSpPr>
          <a:xfrm>
            <a:off x="0" y="228600"/>
            <a:ext cx="1981200" cy="6638925"/>
            <a:chOff x="2487613" y="285750"/>
            <a:chExt cx="2428875" cy="5654676"/>
          </a:xfrm>
        </p:grpSpPr>
        <p:sp>
          <p:nvSpPr>
            <p:cNvPr id="288" name="Google Shape;288;p72"/>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89" name="Google Shape;289;p72"/>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0" name="Google Shape;290;p72"/>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1" name="Google Shape;291;p72"/>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2" name="Google Shape;292;p72"/>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3" name="Google Shape;293;p72"/>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4" name="Google Shape;294;p72"/>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5" name="Google Shape;295;p72"/>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6" name="Google Shape;296;p72"/>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7" name="Google Shape;297;p72"/>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8" name="Google Shape;298;p72"/>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99" name="Google Shape;299;p72"/>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300" name="Google Shape;300;p72"/>
          <p:cNvGrpSpPr/>
          <p:nvPr/>
        </p:nvGrpSpPr>
        <p:grpSpPr>
          <a:xfrm>
            <a:off x="20637" y="0"/>
            <a:ext cx="1952625" cy="6853237"/>
            <a:chOff x="6627813" y="195717"/>
            <a:chExt cx="1952625" cy="5678034"/>
          </a:xfrm>
        </p:grpSpPr>
        <p:sp>
          <p:nvSpPr>
            <p:cNvPr id="301" name="Google Shape;301;p72"/>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2" name="Google Shape;302;p72"/>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3" name="Google Shape;303;p72"/>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4" name="Google Shape;304;p72"/>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5" name="Google Shape;305;p72"/>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6" name="Google Shape;306;p72"/>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7" name="Google Shape;307;p72"/>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8" name="Google Shape;308;p72"/>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09" name="Google Shape;309;p72"/>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0" name="Google Shape;310;p72"/>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1" name="Google Shape;311;p72"/>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2" name="Google Shape;312;p72"/>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313" name="Google Shape;313;p72"/>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4" name="Google Shape;314;p72"/>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15" name="Google Shape;315;p72"/>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16" name="Google Shape;316;p72"/>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17" name="Google Shape;317;p72"/>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18" name="Google Shape;318;p72"/>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19" name="Google Shape;319;p72"/>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5"/>
        <p:cNvGrpSpPr/>
        <p:nvPr/>
      </p:nvGrpSpPr>
      <p:grpSpPr>
        <a:xfrm>
          <a:off x="0" y="0"/>
          <a:ext cx="0" cy="0"/>
          <a:chOff x="0" y="0"/>
          <a:chExt cx="0" cy="0"/>
        </a:xfrm>
      </p:grpSpPr>
      <p:grpSp>
        <p:nvGrpSpPr>
          <p:cNvPr id="326" name="Google Shape;326;p74"/>
          <p:cNvGrpSpPr/>
          <p:nvPr/>
        </p:nvGrpSpPr>
        <p:grpSpPr>
          <a:xfrm>
            <a:off x="0" y="228600"/>
            <a:ext cx="1981200" cy="6638925"/>
            <a:chOff x="2487613" y="285750"/>
            <a:chExt cx="2428875" cy="5654676"/>
          </a:xfrm>
        </p:grpSpPr>
        <p:sp>
          <p:nvSpPr>
            <p:cNvPr id="327" name="Google Shape;327;p7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28" name="Google Shape;328;p7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29" name="Google Shape;329;p7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0" name="Google Shape;330;p7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1" name="Google Shape;331;p7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2" name="Google Shape;332;p7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3" name="Google Shape;333;p7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4" name="Google Shape;334;p7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5" name="Google Shape;335;p7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6" name="Google Shape;336;p7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7" name="Google Shape;337;p7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38" name="Google Shape;338;p7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grpSp>
        <p:nvGrpSpPr>
          <p:cNvPr id="339" name="Google Shape;339;p74"/>
          <p:cNvGrpSpPr/>
          <p:nvPr/>
        </p:nvGrpSpPr>
        <p:grpSpPr>
          <a:xfrm>
            <a:off x="20637" y="0"/>
            <a:ext cx="1952625" cy="6853237"/>
            <a:chOff x="6627813" y="195717"/>
            <a:chExt cx="1952625" cy="5678034"/>
          </a:xfrm>
        </p:grpSpPr>
        <p:sp>
          <p:nvSpPr>
            <p:cNvPr id="340" name="Google Shape;340;p74"/>
            <p:cNvSpPr/>
            <p:nvPr/>
          </p:nvSpPr>
          <p:spPr>
            <a:xfrm>
              <a:off x="6627813" y="195717"/>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1" name="Google Shape;341;p7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2" name="Google Shape;342;p7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3" name="Google Shape;343;p7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4" name="Google Shape;344;p7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5" name="Google Shape;345;p7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6" name="Google Shape;346;p7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7" name="Google Shape;347;p7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8" name="Google Shape;348;p7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49" name="Google Shape;349;p7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50" name="Google Shape;350;p7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51" name="Google Shape;351;p7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grpSp>
      <p:sp>
        <p:nvSpPr>
          <p:cNvPr id="352" name="Google Shape;352;p74"/>
          <p:cNvSpPr/>
          <p:nvPr/>
        </p:nvSpPr>
        <p:spPr>
          <a:xfrm>
            <a:off x="0" y="0"/>
            <a:ext cx="182562" cy="68580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353" name="Google Shape;353;p74"/>
          <p:cNvSpPr/>
          <p:nvPr/>
        </p:nvSpPr>
        <p:spPr>
          <a:xfrm rot="10800000" flipH="1">
            <a:off x="0" y="711200"/>
            <a:ext cx="1358900" cy="508000"/>
          </a:xfrm>
          <a:custGeom>
            <a:avLst/>
            <a:gdLst/>
            <a:ahLst/>
            <a:cxnLst/>
            <a:rect l="l" t="t" r="r" b="b"/>
            <a:pathLst>
              <a:path w="7908" h="10000" extrusionOk="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pic>
        <p:nvPicPr>
          <p:cNvPr id="354" name="Google Shape;354;p74"/>
          <p:cNvPicPr preferRelativeResize="0"/>
          <p:nvPr/>
        </p:nvPicPr>
        <p:blipFill rotWithShape="1">
          <a:blip r:embed="rId4">
            <a:alphaModFix/>
          </a:blip>
          <a:srcRect/>
          <a:stretch/>
        </p:blipFill>
        <p:spPr>
          <a:xfrm>
            <a:off x="107950" y="6237287"/>
            <a:ext cx="731837" cy="527050"/>
          </a:xfrm>
          <a:prstGeom prst="rect">
            <a:avLst/>
          </a:prstGeom>
          <a:noFill/>
          <a:ln>
            <a:noFill/>
          </a:ln>
        </p:spPr>
      </p:pic>
      <p:sp>
        <p:nvSpPr>
          <p:cNvPr id="355" name="Google Shape;355;p74"/>
          <p:cNvSpPr txBox="1">
            <a:spLocks noGrp="1"/>
          </p:cNvSpPr>
          <p:nvPr>
            <p:ph type="title"/>
          </p:nvPr>
        </p:nvSpPr>
        <p:spPr>
          <a:xfrm>
            <a:off x="1944687" y="623887"/>
            <a:ext cx="6589712" cy="12811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2pPr>
            <a:lvl3pPr marR="0" lvl="2"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3pPr>
            <a:lvl4pPr marR="0" lvl="3"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4pPr>
            <a:lvl5pPr marR="0" lvl="4" algn="l" rtl="0">
              <a:spcBef>
                <a:spcPts val="0"/>
              </a:spcBef>
              <a:spcAft>
                <a:spcPts val="0"/>
              </a:spcAft>
              <a:buSzPts val="1400"/>
              <a:buNone/>
              <a:defRPr sz="3600" b="0" i="0" u="none" strike="noStrike" cap="none">
                <a:solidFill>
                  <a:srgbClr val="262626"/>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56" name="Google Shape;356;p74"/>
          <p:cNvSpPr txBox="1">
            <a:spLocks noGrp="1"/>
          </p:cNvSpPr>
          <p:nvPr>
            <p:ph type="body" idx="1"/>
          </p:nvPr>
        </p:nvSpPr>
        <p:spPr>
          <a:xfrm>
            <a:off x="1943100" y="2133600"/>
            <a:ext cx="65913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404040"/>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404040"/>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404040"/>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404040"/>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7" name="Google Shape;357;p74"/>
          <p:cNvSpPr txBox="1">
            <a:spLocks noGrp="1"/>
          </p:cNvSpPr>
          <p:nvPr>
            <p:ph type="dt" idx="10"/>
          </p:nvPr>
        </p:nvSpPr>
        <p:spPr>
          <a:xfrm>
            <a:off x="7772400" y="6135687"/>
            <a:ext cx="766762" cy="3698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58" name="Google Shape;358;p74"/>
          <p:cNvSpPr txBox="1">
            <a:spLocks noGrp="1"/>
          </p:cNvSpPr>
          <p:nvPr>
            <p:ph type="ftr" idx="11"/>
          </p:nvPr>
        </p:nvSpPr>
        <p:spPr>
          <a:xfrm>
            <a:off x="1943100" y="6135687"/>
            <a:ext cx="571658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900" b="0" i="0" u="none">
                <a:solidFill>
                  <a:srgbClr val="898989"/>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59" name="Google Shape;359;p74"/>
          <p:cNvSpPr txBox="1">
            <a:spLocks noGrp="1"/>
          </p:cNvSpPr>
          <p:nvPr>
            <p:ph type="sldNum" idx="12"/>
          </p:nvPr>
        </p:nvSpPr>
        <p:spPr>
          <a:xfrm>
            <a:off x="511175" y="787400"/>
            <a:ext cx="58578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FEFFFF"/>
              </a:buClr>
              <a:buSzPts val="2000"/>
              <a:buFont typeface="Century Gothic"/>
              <a:buNone/>
              <a:defRPr sz="2000" b="0" i="0" u="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98"/>
        <p:cNvGrpSpPr/>
        <p:nvPr/>
      </p:nvGrpSpPr>
      <p:grpSpPr>
        <a:xfrm>
          <a:off x="0" y="0"/>
          <a:ext cx="0" cy="0"/>
          <a:chOff x="0" y="0"/>
          <a:chExt cx="0" cy="0"/>
        </a:xfrm>
      </p:grpSpPr>
      <p:sp>
        <p:nvSpPr>
          <p:cNvPr id="699" name="Google Shape;699;p1"/>
          <p:cNvSpPr txBox="1"/>
          <p:nvPr/>
        </p:nvSpPr>
        <p:spPr>
          <a:xfrm>
            <a:off x="1096962" y="138112"/>
            <a:ext cx="7308850" cy="4848225"/>
          </a:xfrm>
          <a:prstGeom prst="rect">
            <a:avLst/>
          </a:prstGeom>
          <a:noFill/>
          <a:ln>
            <a:noFill/>
          </a:ln>
        </p:spPr>
        <p:txBody>
          <a:bodyPr spcFirstLastPara="1" wrap="square" lIns="91425" tIns="45700" rIns="91425" bIns="0" anchor="t" anchorCtr="0">
            <a:spAutoFit/>
          </a:bodyPr>
          <a:lstStyle/>
          <a:p>
            <a:pPr marL="0" marR="0" lvl="0" indent="0" algn="ctr" rtl="0">
              <a:lnSpc>
                <a:spcPct val="100000"/>
              </a:lnSpc>
              <a:spcBef>
                <a:spcPts val="0"/>
              </a:spcBef>
              <a:spcAft>
                <a:spcPts val="0"/>
              </a:spcAft>
              <a:buClr>
                <a:schemeClr val="dk1"/>
              </a:buClr>
              <a:buSzPts val="4800"/>
              <a:buFont typeface="Calibri"/>
              <a:buNone/>
            </a:pPr>
            <a:r>
              <a:rPr lang="en-US" sz="4800" b="1" i="0" u="none" dirty="0">
                <a:solidFill>
                  <a:schemeClr val="dk1"/>
                </a:solidFill>
                <a:latin typeface="Calibri"/>
                <a:ea typeface="Calibri"/>
                <a:cs typeface="Calibri"/>
                <a:sym typeface="Calibri"/>
              </a:rPr>
              <a:t>RISCHIO BIOLOGICO</a:t>
            </a:r>
            <a:endParaRPr dirty="0"/>
          </a:p>
          <a:p>
            <a:pPr marL="0" marR="0" lvl="0" indent="0" algn="ctr" rtl="0">
              <a:lnSpc>
                <a:spcPct val="100000"/>
              </a:lnSpc>
              <a:spcBef>
                <a:spcPts val="0"/>
              </a:spcBef>
              <a:spcAft>
                <a:spcPts val="0"/>
              </a:spcAft>
              <a:buClr>
                <a:schemeClr val="dk1"/>
              </a:buClr>
              <a:buSzPts val="4800"/>
              <a:buFont typeface="Century Gothic"/>
              <a:buNone/>
            </a:pPr>
            <a:endParaRPr sz="4800" b="1" i="0" u="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4800"/>
              <a:buFont typeface="Calibri"/>
              <a:buNone/>
            </a:pPr>
            <a:r>
              <a:rPr lang="en-US" sz="4800" b="1" i="0" u="none" dirty="0">
                <a:solidFill>
                  <a:schemeClr val="dk1"/>
                </a:solidFill>
                <a:latin typeface="Calibri"/>
                <a:ea typeface="Calibri"/>
                <a:cs typeface="Calibri"/>
                <a:sym typeface="Calibri"/>
              </a:rPr>
              <a:t>  </a:t>
            </a:r>
            <a:endParaRPr dirty="0"/>
          </a:p>
          <a:p>
            <a:pPr marL="0" marR="0" lvl="0" indent="0" algn="ctr" rtl="0">
              <a:lnSpc>
                <a:spcPct val="100000"/>
              </a:lnSpc>
              <a:spcBef>
                <a:spcPts val="0"/>
              </a:spcBef>
              <a:spcAft>
                <a:spcPts val="0"/>
              </a:spcAft>
              <a:buClr>
                <a:schemeClr val="dk1"/>
              </a:buClr>
              <a:buSzPts val="4800"/>
              <a:buFont typeface="Century Gothic"/>
              <a:buNone/>
            </a:pPr>
            <a:endParaRPr sz="4800" b="1" i="0" u="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800"/>
              <a:buFont typeface="Calibri"/>
              <a:buNone/>
            </a:pPr>
            <a:r>
              <a:rPr lang="en-US" sz="1800" b="1" i="0" u="none" dirty="0">
                <a:solidFill>
                  <a:schemeClr val="dk1"/>
                </a:solidFill>
                <a:latin typeface="Calibri"/>
                <a:ea typeface="Calibri"/>
                <a:cs typeface="Calibri"/>
                <a:sym typeface="Calibri"/>
              </a:rPr>
              <a:t> </a:t>
            </a:r>
            <a:endParaRPr dirty="0"/>
          </a:p>
          <a:p>
            <a:pPr marL="0" marR="0" lvl="0" indent="0" algn="ctr" rtl="0">
              <a:lnSpc>
                <a:spcPct val="100000"/>
              </a:lnSpc>
              <a:spcBef>
                <a:spcPts val="0"/>
              </a:spcBef>
              <a:spcAft>
                <a:spcPts val="0"/>
              </a:spcAft>
              <a:buClr>
                <a:schemeClr val="dk1"/>
              </a:buClr>
              <a:buSzPts val="1800"/>
              <a:buFont typeface="Century Gothic"/>
              <a:buNone/>
            </a:pPr>
            <a:endParaRPr sz="1800" b="1" i="0" u="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2800"/>
              <a:buFont typeface="Century Gothic"/>
              <a:buNone/>
            </a:pPr>
            <a:endParaRPr sz="2800" b="1" i="0" u="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2800"/>
              <a:buFont typeface="Century Gothic"/>
              <a:buNone/>
            </a:pPr>
            <a:endParaRPr sz="2800" b="1" i="0" u="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2800"/>
              <a:buFont typeface="Calibri"/>
              <a:buNone/>
            </a:pPr>
            <a:r>
              <a:rPr lang="en-US" sz="2800" b="1" i="0" u="none" dirty="0">
                <a:solidFill>
                  <a:schemeClr val="dk1"/>
                </a:solidFill>
                <a:latin typeface="Calibri"/>
                <a:ea typeface="Calibri"/>
                <a:cs typeface="Calibri"/>
                <a:sym typeface="Calibri"/>
              </a:rPr>
              <a:t>TITOLO X D. </a:t>
            </a:r>
            <a:r>
              <a:rPr lang="en-US" sz="2800" b="1" i="0" u="none" dirty="0" err="1">
                <a:solidFill>
                  <a:schemeClr val="dk1"/>
                </a:solidFill>
                <a:latin typeface="Calibri"/>
                <a:ea typeface="Calibri"/>
                <a:cs typeface="Calibri"/>
                <a:sym typeface="Calibri"/>
              </a:rPr>
              <a:t>Lgs</a:t>
            </a:r>
            <a:r>
              <a:rPr lang="en-US" sz="2800" b="1" i="0" u="none" dirty="0">
                <a:solidFill>
                  <a:schemeClr val="dk1"/>
                </a:solidFill>
                <a:latin typeface="Calibri"/>
                <a:ea typeface="Calibri"/>
                <a:cs typeface="Calibri"/>
                <a:sym typeface="Calibri"/>
              </a:rPr>
              <a:t>. 81/2008</a:t>
            </a:r>
            <a:endParaRPr dirty="0"/>
          </a:p>
        </p:txBody>
      </p:sp>
      <p:sp>
        <p:nvSpPr>
          <p:cNvPr id="701" name="Google Shape;701;p1"/>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a:t>
            </a:fld>
            <a:endParaRPr/>
          </a:p>
        </p:txBody>
      </p:sp>
      <p:pic>
        <p:nvPicPr>
          <p:cNvPr id="702" name="Google Shape;702;p1" descr="Simbolo Di Rischio Biologico - Grafica vettoriale gratuita su Pixabay"/>
          <p:cNvPicPr preferRelativeResize="0"/>
          <p:nvPr/>
        </p:nvPicPr>
        <p:blipFill rotWithShape="1">
          <a:blip r:embed="rId4">
            <a:alphaModFix/>
          </a:blip>
          <a:srcRect/>
          <a:stretch/>
        </p:blipFill>
        <p:spPr>
          <a:xfrm>
            <a:off x="3125787" y="1190624"/>
            <a:ext cx="2892425" cy="2743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Google Shape;778;p11"/>
          <p:cNvSpPr txBox="1">
            <a:spLocks noGrp="1"/>
          </p:cNvSpPr>
          <p:nvPr>
            <p:ph type="title"/>
          </p:nvPr>
        </p:nvSpPr>
        <p:spPr>
          <a:xfrm>
            <a:off x="1835150" y="654050"/>
            <a:ext cx="7308850" cy="758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FUNGHI</a:t>
            </a:r>
            <a:endParaRPr/>
          </a:p>
        </p:txBody>
      </p:sp>
      <p:sp>
        <p:nvSpPr>
          <p:cNvPr id="779" name="Google Shape;779;p11"/>
          <p:cNvSpPr txBox="1">
            <a:spLocks noGrp="1"/>
          </p:cNvSpPr>
          <p:nvPr>
            <p:ph type="body" idx="1"/>
          </p:nvPr>
        </p:nvSpPr>
        <p:spPr>
          <a:xfrm>
            <a:off x="1835150" y="1408112"/>
            <a:ext cx="7308850" cy="5334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I funghi o miceti pericolosi sono costituiti soprattutto da muffe e lieviti.</a:t>
            </a:r>
            <a:endParaRPr/>
          </a:p>
          <a:p>
            <a:pPr marL="0" marR="0" lvl="0" indent="0" algn="l" rtl="0">
              <a:lnSpc>
                <a:spcPct val="8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Alcuni di questi sono responsabili di malattie nell’uomo chiamate micosi.</a:t>
            </a:r>
            <a:endParaRPr/>
          </a:p>
          <a:p>
            <a:pPr marL="0" marR="0" lvl="0" indent="0" algn="l" rtl="0">
              <a:lnSpc>
                <a:spcPct val="8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Le micosi possono riguardare la pelle, i peli e le unghie e organi interni come bronchi e i polmoni.</a:t>
            </a:r>
            <a:endParaRPr/>
          </a:p>
          <a:p>
            <a:pPr marL="0" marR="0" lvl="0" indent="0" algn="l" rtl="0">
              <a:lnSpc>
                <a:spcPct val="8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Alcuni miceti producono delle sostanze tossiche chiamate </a:t>
            </a:r>
            <a:r>
              <a:rPr lang="en-US" sz="2400" b="1" i="0" u="sng" strike="noStrike" cap="none">
                <a:solidFill>
                  <a:srgbClr val="002060"/>
                </a:solidFill>
                <a:latin typeface="Calibri"/>
                <a:ea typeface="Calibri"/>
                <a:cs typeface="Calibri"/>
                <a:sym typeface="Calibri"/>
              </a:rPr>
              <a:t>micotossine</a:t>
            </a:r>
            <a:r>
              <a:rPr lang="en-US" sz="2400" b="0" i="0" u="none" strike="noStrike" cap="none">
                <a:solidFill>
                  <a:srgbClr val="002060"/>
                </a:solidFill>
                <a:latin typeface="Calibri"/>
                <a:ea typeface="Calibri"/>
                <a:cs typeface="Calibri"/>
                <a:sym typeface="Calibri"/>
              </a:rPr>
              <a:t>. Esse possono dare modesti effetti, come la diarrea, ma anche provocare cirrosi epatica e cancro al fegato. Tra le principali micotossine vi è l’aflatossina ritenuta cancerogena.</a:t>
            </a:r>
            <a:endParaRPr/>
          </a:p>
          <a:p>
            <a:pPr marL="0" marR="0" lvl="0" indent="0" algn="l" rtl="0">
              <a:lnSpc>
                <a:spcPct val="8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Durante lavori di ristrutturazione di ambienti umidi (cantine, vecchie abitazioni) si possono diffondere grandi quantità di spore di funghi del genere </a:t>
            </a:r>
            <a:r>
              <a:rPr lang="en-US" sz="2400" b="0" i="1" u="none" strike="noStrike" cap="none">
                <a:solidFill>
                  <a:srgbClr val="002060"/>
                </a:solidFill>
                <a:latin typeface="Calibri"/>
                <a:ea typeface="Calibri"/>
                <a:cs typeface="Calibri"/>
                <a:sym typeface="Calibri"/>
              </a:rPr>
              <a:t>aspergillus</a:t>
            </a:r>
            <a:r>
              <a:rPr lang="en-US" sz="2400" b="0" i="0" u="none" strike="noStrike" cap="none">
                <a:solidFill>
                  <a:srgbClr val="002060"/>
                </a:solidFill>
                <a:latin typeface="Calibri"/>
                <a:ea typeface="Calibri"/>
                <a:cs typeface="Calibri"/>
                <a:sym typeface="Calibri"/>
              </a:rPr>
              <a:t> che possono essere inalate e provocare l’asma bronchiale.</a:t>
            </a:r>
            <a:endParaRPr/>
          </a:p>
        </p:txBody>
      </p:sp>
      <p:sp>
        <p:nvSpPr>
          <p:cNvPr id="780" name="Google Shape;780;p11"/>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10</a:t>
            </a:fld>
            <a:endParaRPr/>
          </a:p>
        </p:txBody>
      </p:sp>
      <p:sp>
        <p:nvSpPr>
          <p:cNvPr id="2" name="CasellaDiTesto 1">
            <a:extLst>
              <a:ext uri="{FF2B5EF4-FFF2-40B4-BE49-F238E27FC236}">
                <a16:creationId xmlns:a16="http://schemas.microsoft.com/office/drawing/2014/main" id="{38F5770D-EF0E-9A25-FEBA-6C38D5437439}"/>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7">
          <a:extLst>
            <a:ext uri="{FF2B5EF4-FFF2-40B4-BE49-F238E27FC236}">
              <a16:creationId xmlns:a16="http://schemas.microsoft.com/office/drawing/2014/main" id="{C194ECD4-2132-37F1-5F89-1FEF6ECE3DC0}"/>
            </a:ext>
          </a:extLst>
        </p:cNvPr>
        <p:cNvGrpSpPr/>
        <p:nvPr/>
      </p:nvGrpSpPr>
      <p:grpSpPr>
        <a:xfrm>
          <a:off x="0" y="0"/>
          <a:ext cx="0" cy="0"/>
          <a:chOff x="0" y="0"/>
          <a:chExt cx="0" cy="0"/>
        </a:xfrm>
      </p:grpSpPr>
      <p:sp>
        <p:nvSpPr>
          <p:cNvPr id="778" name="Google Shape;778;p11">
            <a:extLst>
              <a:ext uri="{FF2B5EF4-FFF2-40B4-BE49-F238E27FC236}">
                <a16:creationId xmlns:a16="http://schemas.microsoft.com/office/drawing/2014/main" id="{D4F65392-73B1-6ECE-8454-609A09D5FA9B}"/>
              </a:ext>
            </a:extLst>
          </p:cNvPr>
          <p:cNvSpPr txBox="1">
            <a:spLocks noGrp="1"/>
          </p:cNvSpPr>
          <p:nvPr>
            <p:ph type="title"/>
          </p:nvPr>
        </p:nvSpPr>
        <p:spPr>
          <a:xfrm>
            <a:off x="1555750" y="211137"/>
            <a:ext cx="7308850" cy="758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dirty="0">
                <a:solidFill>
                  <a:srgbClr val="C00000"/>
                </a:solidFill>
                <a:latin typeface="Calibri"/>
                <a:ea typeface="Calibri"/>
                <a:cs typeface="Calibri"/>
                <a:sym typeface="Calibri"/>
              </a:rPr>
              <a:t>Le </a:t>
            </a:r>
            <a:r>
              <a:rPr lang="en-US" sz="3200" b="0" i="0" u="none" dirty="0" err="1">
                <a:solidFill>
                  <a:srgbClr val="C00000"/>
                </a:solidFill>
                <a:latin typeface="Calibri"/>
                <a:ea typeface="Calibri"/>
                <a:cs typeface="Calibri"/>
                <a:sym typeface="Calibri"/>
              </a:rPr>
              <a:t>tossine</a:t>
            </a:r>
            <a:endParaRPr dirty="0"/>
          </a:p>
        </p:txBody>
      </p:sp>
      <p:sp>
        <p:nvSpPr>
          <p:cNvPr id="779" name="Google Shape;779;p11">
            <a:extLst>
              <a:ext uri="{FF2B5EF4-FFF2-40B4-BE49-F238E27FC236}">
                <a16:creationId xmlns:a16="http://schemas.microsoft.com/office/drawing/2014/main" id="{F85CDEF0-B809-CF26-93BD-A69E335FCDDB}"/>
              </a:ext>
            </a:extLst>
          </p:cNvPr>
          <p:cNvSpPr txBox="1">
            <a:spLocks noGrp="1"/>
          </p:cNvSpPr>
          <p:nvPr>
            <p:ph type="body" idx="1"/>
          </p:nvPr>
        </p:nvSpPr>
        <p:spPr>
          <a:xfrm>
            <a:off x="1835150" y="1408112"/>
            <a:ext cx="7308850" cy="5334000"/>
          </a:xfrm>
          <a:prstGeom prst="rect">
            <a:avLst/>
          </a:prstGeom>
          <a:noFill/>
          <a:ln>
            <a:noFill/>
          </a:ln>
        </p:spPr>
        <p:txBody>
          <a:bodyPr spcFirstLastPara="1" wrap="square" lIns="91425" tIns="45700" rIns="91425" bIns="45700" anchor="t" anchorCtr="0">
            <a:normAutofit/>
          </a:bodyPr>
          <a:lstStyle/>
          <a:p>
            <a:pPr marL="0" marR="0" lvl="0" indent="0" algn="l" rtl="0">
              <a:lnSpc>
                <a:spcPct val="150000"/>
              </a:lnSpc>
              <a:spcBef>
                <a:spcPts val="0"/>
              </a:spcBef>
              <a:spcAft>
                <a:spcPts val="0"/>
              </a:spcAft>
              <a:buClr>
                <a:schemeClr val="accent1"/>
              </a:buClr>
              <a:buSzPts val="2400"/>
              <a:buFont typeface="Noto Sans Symbols"/>
              <a:buNone/>
            </a:pPr>
            <a:r>
              <a:rPr lang="it-IT" sz="2400" b="0" i="0" dirty="0">
                <a:solidFill>
                  <a:srgbClr val="2A3B58"/>
                </a:solidFill>
                <a:effectLst/>
                <a:latin typeface="FuturaStd"/>
              </a:rPr>
              <a:t>Le tossine (o biotossine) sono sostanze prodotte da organismi viventi che risultano dannose in piccole quantità per alcune specie animali (tra cui la nostra). È possibile trovarle negli alimenti o nell’ambiente.</a:t>
            </a:r>
            <a:endParaRPr dirty="0"/>
          </a:p>
        </p:txBody>
      </p:sp>
      <p:sp>
        <p:nvSpPr>
          <p:cNvPr id="780" name="Google Shape;780;p11">
            <a:extLst>
              <a:ext uri="{FF2B5EF4-FFF2-40B4-BE49-F238E27FC236}">
                <a16:creationId xmlns:a16="http://schemas.microsoft.com/office/drawing/2014/main" id="{8BEC5BED-70A8-8A66-90EB-EEB6E25E39DD}"/>
              </a:ext>
            </a:extLst>
          </p:cNvPr>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11</a:t>
            </a:fld>
            <a:endParaRPr/>
          </a:p>
        </p:txBody>
      </p:sp>
      <p:sp>
        <p:nvSpPr>
          <p:cNvPr id="2" name="CasellaDiTesto 1">
            <a:extLst>
              <a:ext uri="{FF2B5EF4-FFF2-40B4-BE49-F238E27FC236}">
                <a16:creationId xmlns:a16="http://schemas.microsoft.com/office/drawing/2014/main" id="{9DA5E5EE-A606-2317-33DD-83C35A90623B}"/>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extLst>
      <p:ext uri="{BB962C8B-B14F-4D97-AF65-F5344CB8AC3E}">
        <p14:creationId xmlns:p14="http://schemas.microsoft.com/office/powerpoint/2010/main" val="3324275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Shape 784"/>
        <p:cNvGrpSpPr/>
        <p:nvPr/>
      </p:nvGrpSpPr>
      <p:grpSpPr>
        <a:xfrm>
          <a:off x="0" y="0"/>
          <a:ext cx="0" cy="0"/>
          <a:chOff x="0" y="0"/>
          <a:chExt cx="0" cy="0"/>
        </a:xfrm>
      </p:grpSpPr>
      <p:sp>
        <p:nvSpPr>
          <p:cNvPr id="785" name="Google Shape;785;p12"/>
          <p:cNvSpPr txBox="1">
            <a:spLocks noGrp="1"/>
          </p:cNvSpPr>
          <p:nvPr>
            <p:ph type="title"/>
          </p:nvPr>
        </p:nvSpPr>
        <p:spPr>
          <a:xfrm>
            <a:off x="1908175" y="536575"/>
            <a:ext cx="7164387" cy="787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AGENTI BIOLOGICI</a:t>
            </a:r>
            <a:endParaRPr/>
          </a:p>
        </p:txBody>
      </p:sp>
      <p:sp>
        <p:nvSpPr>
          <p:cNvPr id="786" name="Google Shape;786;p12"/>
          <p:cNvSpPr txBox="1">
            <a:spLocks noGrp="1"/>
          </p:cNvSpPr>
          <p:nvPr>
            <p:ph type="body" idx="1"/>
          </p:nvPr>
        </p:nvSpPr>
        <p:spPr>
          <a:xfrm>
            <a:off x="1835150" y="1643062"/>
            <a:ext cx="7308850" cy="4233862"/>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accent1"/>
              </a:buClr>
              <a:buSzPts val="2400"/>
              <a:buFont typeface="Noto Sans Symbols"/>
              <a:buNone/>
            </a:pPr>
            <a:r>
              <a:rPr lang="en-US" sz="2400" b="1" i="0" u="none" strike="noStrike" cap="none">
                <a:solidFill>
                  <a:srgbClr val="002060"/>
                </a:solidFill>
                <a:latin typeface="Calibri"/>
                <a:ea typeface="Calibri"/>
                <a:cs typeface="Calibri"/>
                <a:sym typeface="Calibri"/>
              </a:rPr>
              <a:t>Patogenicità:</a:t>
            </a:r>
            <a:endParaRPr/>
          </a:p>
          <a:p>
            <a:pPr marL="0" marR="0" lvl="0" indent="0" algn="just" rtl="0">
              <a:lnSpc>
                <a:spcPct val="12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È la capacità che un microbo di provocare una malattia.</a:t>
            </a:r>
            <a:endParaRPr/>
          </a:p>
          <a:p>
            <a:pPr marL="0" marR="0" lvl="0" indent="0" algn="l" rtl="0">
              <a:lnSpc>
                <a:spcPct val="120000"/>
              </a:lnSpc>
              <a:spcBef>
                <a:spcPts val="1000"/>
              </a:spcBef>
              <a:spcAft>
                <a:spcPts val="0"/>
              </a:spcAft>
              <a:buClr>
                <a:schemeClr val="accent1"/>
              </a:buClr>
              <a:buSzPts val="2400"/>
              <a:buFont typeface="Noto Sans Symbols"/>
              <a:buNone/>
            </a:pPr>
            <a:r>
              <a:rPr lang="en-US" sz="2400" b="1" i="0" u="none" strike="noStrike" cap="none">
                <a:solidFill>
                  <a:srgbClr val="002060"/>
                </a:solidFill>
                <a:latin typeface="Calibri"/>
                <a:ea typeface="Calibri"/>
                <a:cs typeface="Calibri"/>
                <a:sym typeface="Calibri"/>
              </a:rPr>
              <a:t>Virulenza:</a:t>
            </a:r>
            <a:endParaRPr/>
          </a:p>
          <a:p>
            <a:pPr marL="0" marR="0" lvl="0" indent="0" algn="just" rtl="0">
              <a:lnSpc>
                <a:spcPct val="12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Ci dà la misura della gravità della malattia. Malattie come il mal di gola o il raffreddore sono mali non gravi e pertanto causati da microbi poco virulenti, mentre il colera, l’epatite, la tubercolosi, ecc. sono molto più gravi e pertanto causate da microbi più virulenti.</a:t>
            </a:r>
            <a:endParaRPr/>
          </a:p>
        </p:txBody>
      </p:sp>
      <p:sp>
        <p:nvSpPr>
          <p:cNvPr id="787" name="Google Shape;787;p12"/>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12</a:t>
            </a:fld>
            <a:endParaRPr/>
          </a:p>
        </p:txBody>
      </p:sp>
      <p:sp>
        <p:nvSpPr>
          <p:cNvPr id="2" name="CasellaDiTesto 1">
            <a:extLst>
              <a:ext uri="{FF2B5EF4-FFF2-40B4-BE49-F238E27FC236}">
                <a16:creationId xmlns:a16="http://schemas.microsoft.com/office/drawing/2014/main" id="{9E9FD19A-050A-F5AC-E9C1-9C4F4328D028}"/>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1"/>
        <p:cNvGrpSpPr/>
        <p:nvPr/>
      </p:nvGrpSpPr>
      <p:grpSpPr>
        <a:xfrm>
          <a:off x="0" y="0"/>
          <a:ext cx="0" cy="0"/>
          <a:chOff x="0" y="0"/>
          <a:chExt cx="0" cy="0"/>
        </a:xfrm>
      </p:grpSpPr>
      <p:sp>
        <p:nvSpPr>
          <p:cNvPr id="792" name="Google Shape;792;p13"/>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13</a:t>
            </a:fld>
            <a:endParaRPr/>
          </a:p>
        </p:txBody>
      </p:sp>
      <p:sp>
        <p:nvSpPr>
          <p:cNvPr id="793" name="Google Shape;793;p13"/>
          <p:cNvSpPr txBox="1"/>
          <p:nvPr/>
        </p:nvSpPr>
        <p:spPr>
          <a:xfrm>
            <a:off x="1096962" y="4502149"/>
            <a:ext cx="7289800" cy="10144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2060"/>
              </a:buClr>
              <a:buSzPts val="2000"/>
              <a:buFont typeface="Arial"/>
              <a:buNone/>
            </a:pPr>
            <a:r>
              <a:rPr lang="en-US" sz="2000" b="0" i="0" u="none" dirty="0">
                <a:solidFill>
                  <a:srgbClr val="002060"/>
                </a:solidFill>
                <a:latin typeface="Arial"/>
                <a:ea typeface="Arial"/>
                <a:cs typeface="Arial"/>
                <a:sym typeface="Arial"/>
              </a:rPr>
              <a:t>La </a:t>
            </a:r>
            <a:r>
              <a:rPr lang="en-US" sz="2000" b="0" i="0" u="none" dirty="0" err="1">
                <a:solidFill>
                  <a:srgbClr val="002060"/>
                </a:solidFill>
                <a:latin typeface="Arial"/>
                <a:ea typeface="Arial"/>
                <a:cs typeface="Arial"/>
                <a:sym typeface="Arial"/>
              </a:rPr>
              <a:t>vaccinazione</a:t>
            </a:r>
            <a:r>
              <a:rPr lang="en-US" sz="2000" b="0" i="0" u="none" dirty="0">
                <a:solidFill>
                  <a:srgbClr val="002060"/>
                </a:solidFill>
                <a:latin typeface="Arial"/>
                <a:ea typeface="Arial"/>
                <a:cs typeface="Arial"/>
                <a:sym typeface="Arial"/>
              </a:rPr>
              <a:t> </a:t>
            </a:r>
            <a:r>
              <a:rPr lang="en-US" sz="2000" b="0" i="0" u="none" dirty="0" err="1">
                <a:solidFill>
                  <a:srgbClr val="002060"/>
                </a:solidFill>
                <a:latin typeface="Arial"/>
                <a:ea typeface="Arial"/>
                <a:cs typeface="Arial"/>
                <a:sym typeface="Arial"/>
              </a:rPr>
              <a:t>consente</a:t>
            </a:r>
            <a:r>
              <a:rPr lang="en-US" sz="2000" b="0" i="0" u="none" dirty="0">
                <a:solidFill>
                  <a:srgbClr val="002060"/>
                </a:solidFill>
                <a:latin typeface="Arial"/>
                <a:ea typeface="Arial"/>
                <a:cs typeface="Arial"/>
                <a:sym typeface="Arial"/>
              </a:rPr>
              <a:t> al sistema </a:t>
            </a:r>
            <a:r>
              <a:rPr lang="en-US" sz="2000" b="0" i="0" u="none" dirty="0" err="1">
                <a:solidFill>
                  <a:srgbClr val="002060"/>
                </a:solidFill>
                <a:latin typeface="Arial"/>
                <a:ea typeface="Arial"/>
                <a:cs typeface="Arial"/>
                <a:sym typeface="Arial"/>
              </a:rPr>
              <a:t>immunitario</a:t>
            </a:r>
            <a:r>
              <a:rPr lang="en-US" sz="2000" b="0" i="0" u="none" dirty="0">
                <a:solidFill>
                  <a:srgbClr val="002060"/>
                </a:solidFill>
                <a:latin typeface="Arial"/>
                <a:ea typeface="Arial"/>
                <a:cs typeface="Arial"/>
                <a:sym typeface="Arial"/>
              </a:rPr>
              <a:t> di agire con maggior </a:t>
            </a:r>
            <a:r>
              <a:rPr lang="en-US" sz="2000" b="0" i="0" u="none" dirty="0" err="1">
                <a:solidFill>
                  <a:srgbClr val="002060"/>
                </a:solidFill>
                <a:latin typeface="Arial"/>
                <a:ea typeface="Arial"/>
                <a:cs typeface="Arial"/>
                <a:sym typeface="Arial"/>
              </a:rPr>
              <a:t>rapidità</a:t>
            </a:r>
            <a:r>
              <a:rPr lang="en-US" sz="2000" b="0" i="0" u="none" dirty="0">
                <a:solidFill>
                  <a:srgbClr val="002060"/>
                </a:solidFill>
                <a:latin typeface="Arial"/>
                <a:ea typeface="Arial"/>
                <a:cs typeface="Arial"/>
                <a:sym typeface="Arial"/>
              </a:rPr>
              <a:t> e </a:t>
            </a:r>
            <a:r>
              <a:rPr lang="en-US" sz="2000" b="0" i="0" u="none" dirty="0" err="1">
                <a:solidFill>
                  <a:srgbClr val="002060"/>
                </a:solidFill>
                <a:latin typeface="Arial"/>
                <a:ea typeface="Arial"/>
                <a:cs typeface="Arial"/>
                <a:sym typeface="Arial"/>
              </a:rPr>
              <a:t>precisione</a:t>
            </a:r>
            <a:r>
              <a:rPr lang="en-US" sz="2000" b="0" i="0" u="none" dirty="0">
                <a:solidFill>
                  <a:srgbClr val="002060"/>
                </a:solidFill>
                <a:latin typeface="Arial"/>
                <a:ea typeface="Arial"/>
                <a:cs typeface="Arial"/>
                <a:sym typeface="Arial"/>
              </a:rPr>
              <a:t> </a:t>
            </a:r>
            <a:r>
              <a:rPr lang="en-US" sz="2000" b="0" i="0" u="none" dirty="0" err="1">
                <a:solidFill>
                  <a:srgbClr val="002060"/>
                </a:solidFill>
                <a:latin typeface="Arial"/>
                <a:ea typeface="Arial"/>
                <a:cs typeface="Arial"/>
                <a:sym typeface="Arial"/>
              </a:rPr>
              <a:t>impedendo</a:t>
            </a:r>
            <a:r>
              <a:rPr lang="en-US" sz="2000" b="0" i="0" u="none" dirty="0">
                <a:solidFill>
                  <a:srgbClr val="002060"/>
                </a:solidFill>
                <a:latin typeface="Arial"/>
                <a:ea typeface="Arial"/>
                <a:cs typeface="Arial"/>
                <a:sym typeface="Arial"/>
              </a:rPr>
              <a:t> ai microrganismi di far </a:t>
            </a:r>
            <a:r>
              <a:rPr lang="en-US" sz="2000" b="0" i="0" u="none" dirty="0" err="1">
                <a:solidFill>
                  <a:srgbClr val="002060"/>
                </a:solidFill>
                <a:latin typeface="Arial"/>
                <a:ea typeface="Arial"/>
                <a:cs typeface="Arial"/>
                <a:sym typeface="Arial"/>
              </a:rPr>
              <a:t>ammalare</a:t>
            </a:r>
            <a:r>
              <a:rPr lang="en-US" sz="2000" b="0" i="0" u="none" dirty="0">
                <a:solidFill>
                  <a:srgbClr val="002060"/>
                </a:solidFill>
                <a:latin typeface="Arial"/>
                <a:ea typeface="Arial"/>
                <a:cs typeface="Arial"/>
                <a:sym typeface="Arial"/>
              </a:rPr>
              <a:t> </a:t>
            </a:r>
            <a:r>
              <a:rPr lang="en-US" sz="2000" b="0" i="0" u="none" dirty="0" err="1">
                <a:solidFill>
                  <a:srgbClr val="002060"/>
                </a:solidFill>
                <a:latin typeface="Arial"/>
                <a:ea typeface="Arial"/>
                <a:cs typeface="Arial"/>
                <a:sym typeface="Arial"/>
              </a:rPr>
              <a:t>l’individuo</a:t>
            </a:r>
            <a:r>
              <a:rPr lang="en-US" sz="2000" b="0" i="0" u="none" dirty="0">
                <a:solidFill>
                  <a:srgbClr val="002060"/>
                </a:solidFill>
                <a:latin typeface="Arial"/>
                <a:ea typeface="Arial"/>
                <a:cs typeface="Arial"/>
                <a:sym typeface="Arial"/>
              </a:rPr>
              <a:t> </a:t>
            </a:r>
            <a:r>
              <a:rPr lang="en-US" sz="2000" b="0" i="0" u="none" dirty="0" err="1">
                <a:solidFill>
                  <a:srgbClr val="002060"/>
                </a:solidFill>
                <a:latin typeface="Arial"/>
                <a:ea typeface="Arial"/>
                <a:cs typeface="Arial"/>
                <a:sym typeface="Arial"/>
              </a:rPr>
              <a:t>colpito</a:t>
            </a:r>
            <a:r>
              <a:rPr lang="en-US" sz="2000" b="0" i="0" u="none" dirty="0">
                <a:solidFill>
                  <a:srgbClr val="002060"/>
                </a:solidFill>
                <a:latin typeface="Arial"/>
                <a:ea typeface="Arial"/>
                <a:cs typeface="Arial"/>
                <a:sym typeface="Arial"/>
              </a:rPr>
              <a:t>.</a:t>
            </a:r>
            <a:endParaRPr dirty="0"/>
          </a:p>
        </p:txBody>
      </p:sp>
      <p:sp>
        <p:nvSpPr>
          <p:cNvPr id="794" name="Google Shape;794;p13"/>
          <p:cNvSpPr txBox="1"/>
          <p:nvPr/>
        </p:nvSpPr>
        <p:spPr>
          <a:xfrm>
            <a:off x="917575" y="1519237"/>
            <a:ext cx="7308850" cy="29238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2060"/>
              </a:buClr>
              <a:buSzPts val="2400"/>
              <a:buFont typeface="Arial"/>
              <a:buNone/>
            </a:pPr>
            <a:r>
              <a:rPr lang="en-US" sz="2400" b="1" i="0" u="none" dirty="0" err="1">
                <a:solidFill>
                  <a:srgbClr val="002060"/>
                </a:solidFill>
                <a:latin typeface="Arial"/>
                <a:ea typeface="Arial"/>
                <a:cs typeface="Arial"/>
                <a:sym typeface="Arial"/>
              </a:rPr>
              <a:t>Vaccinazione</a:t>
            </a:r>
            <a:r>
              <a:rPr lang="en-US" sz="2400" b="1" i="0" u="none" dirty="0">
                <a:solidFill>
                  <a:srgbClr val="002060"/>
                </a:solidFill>
                <a:latin typeface="Arial"/>
                <a:ea typeface="Arial"/>
                <a:cs typeface="Arial"/>
                <a:sym typeface="Arial"/>
              </a:rPr>
              <a:t>:</a:t>
            </a:r>
            <a:endParaRPr dirty="0"/>
          </a:p>
          <a:p>
            <a:pPr marL="0" marR="0" lvl="0" indent="0" algn="just" rtl="0">
              <a:lnSpc>
                <a:spcPct val="100000"/>
              </a:lnSpc>
              <a:spcBef>
                <a:spcPts val="0"/>
              </a:spcBef>
              <a:spcAft>
                <a:spcPts val="0"/>
              </a:spcAft>
              <a:buClr>
                <a:schemeClr val="dk1"/>
              </a:buClr>
              <a:buSzPts val="2000"/>
              <a:buFont typeface="Century Gothic"/>
              <a:buNone/>
            </a:pPr>
            <a:endParaRPr sz="2000" b="0" i="0" u="none" dirty="0">
              <a:solidFill>
                <a:srgbClr val="002060"/>
              </a:solidFill>
              <a:latin typeface="Arial"/>
              <a:ea typeface="Arial"/>
              <a:cs typeface="Arial"/>
              <a:sym typeface="Arial"/>
            </a:endParaRPr>
          </a:p>
          <a:p>
            <a:pPr marL="0" marR="0" lvl="0" indent="0" algn="just" rtl="0">
              <a:lnSpc>
                <a:spcPct val="100000"/>
              </a:lnSpc>
              <a:spcBef>
                <a:spcPts val="0"/>
              </a:spcBef>
              <a:spcAft>
                <a:spcPts val="0"/>
              </a:spcAft>
              <a:buClr>
                <a:srgbClr val="002060"/>
              </a:buClr>
              <a:buSzPts val="2000"/>
              <a:buFont typeface="Arial"/>
              <a:buNone/>
            </a:pPr>
            <a:r>
              <a:rPr lang="en-US" sz="2000" b="1" i="0" u="none" dirty="0" err="1">
                <a:solidFill>
                  <a:srgbClr val="002060"/>
                </a:solidFill>
                <a:latin typeface="Arial"/>
                <a:ea typeface="Arial"/>
                <a:cs typeface="Arial"/>
                <a:sym typeface="Arial"/>
              </a:rPr>
              <a:t>Consiste</a:t>
            </a:r>
            <a:r>
              <a:rPr lang="en-US" sz="2000" b="1" i="0" u="none" dirty="0">
                <a:solidFill>
                  <a:srgbClr val="002060"/>
                </a:solidFill>
                <a:latin typeface="Arial"/>
                <a:ea typeface="Arial"/>
                <a:cs typeface="Arial"/>
                <a:sym typeface="Arial"/>
              </a:rPr>
              <a:t> nella </a:t>
            </a:r>
            <a:r>
              <a:rPr lang="en-US" sz="2000" b="1" i="0" u="none" dirty="0" err="1">
                <a:solidFill>
                  <a:srgbClr val="002060"/>
                </a:solidFill>
                <a:latin typeface="Arial"/>
                <a:ea typeface="Arial"/>
                <a:cs typeface="Arial"/>
                <a:sym typeface="Arial"/>
              </a:rPr>
              <a:t>somministrazione</a:t>
            </a:r>
            <a:r>
              <a:rPr lang="en-US" sz="2000" b="1" i="0" u="none" dirty="0">
                <a:solidFill>
                  <a:srgbClr val="002060"/>
                </a:solidFill>
                <a:latin typeface="Arial"/>
                <a:ea typeface="Arial"/>
                <a:cs typeface="Arial"/>
                <a:sym typeface="Arial"/>
              </a:rPr>
              <a:t> di un preparato con lo scopo di produrre le risposte immunitaria </a:t>
            </a:r>
            <a:r>
              <a:rPr lang="en-US" sz="2000" b="1" i="0" u="none" dirty="0" err="1">
                <a:solidFill>
                  <a:srgbClr val="002060"/>
                </a:solidFill>
                <a:latin typeface="Arial"/>
                <a:ea typeface="Arial"/>
                <a:cs typeface="Arial"/>
                <a:sym typeface="Arial"/>
              </a:rPr>
              <a:t>immunitarie</a:t>
            </a:r>
            <a:r>
              <a:rPr lang="en-US" sz="2000" b="1" i="0" u="none" dirty="0">
                <a:solidFill>
                  <a:srgbClr val="002060"/>
                </a:solidFill>
                <a:latin typeface="Arial"/>
                <a:ea typeface="Arial"/>
                <a:cs typeface="Arial"/>
                <a:sym typeface="Arial"/>
              </a:rPr>
              <a:t> contro quell preparato</a:t>
            </a:r>
            <a:r>
              <a:rPr lang="en-US" sz="2000" b="0" i="0" u="none" dirty="0">
                <a:solidFill>
                  <a:srgbClr val="002060"/>
                </a:solidFill>
                <a:latin typeface="Arial"/>
                <a:ea typeface="Arial"/>
                <a:cs typeface="Arial"/>
                <a:sym typeface="Arial"/>
              </a:rPr>
              <a:t>.</a:t>
            </a:r>
            <a:endParaRPr dirty="0"/>
          </a:p>
          <a:p>
            <a:pPr marL="0" marR="0" lvl="0" indent="0" algn="just" rtl="0">
              <a:lnSpc>
                <a:spcPct val="100000"/>
              </a:lnSpc>
              <a:spcBef>
                <a:spcPts val="0"/>
              </a:spcBef>
              <a:spcAft>
                <a:spcPts val="0"/>
              </a:spcAft>
              <a:buClr>
                <a:srgbClr val="002060"/>
              </a:buClr>
              <a:buSzPts val="2000"/>
              <a:buFont typeface="Arial"/>
              <a:buNone/>
            </a:pPr>
            <a:r>
              <a:rPr lang="en-US" sz="2000" b="0" i="0" u="none" dirty="0">
                <a:solidFill>
                  <a:srgbClr val="002060"/>
                </a:solidFill>
                <a:latin typeface="Arial"/>
                <a:ea typeface="Arial"/>
                <a:cs typeface="Arial"/>
                <a:sym typeface="Arial"/>
              </a:rPr>
              <a:t>I globuli bianchi presenti nel sangue possono </a:t>
            </a:r>
            <a:r>
              <a:rPr lang="en-US" sz="2000" b="0" i="0" u="none" dirty="0" err="1">
                <a:solidFill>
                  <a:srgbClr val="002060"/>
                </a:solidFill>
                <a:latin typeface="Arial"/>
                <a:ea typeface="Arial"/>
                <a:cs typeface="Arial"/>
                <a:sym typeface="Arial"/>
              </a:rPr>
              <a:t>bloccare</a:t>
            </a:r>
            <a:r>
              <a:rPr lang="en-US" sz="2000" b="0" i="0" u="none" dirty="0">
                <a:solidFill>
                  <a:srgbClr val="002060"/>
                </a:solidFill>
                <a:latin typeface="Arial"/>
                <a:ea typeface="Arial"/>
                <a:cs typeface="Arial"/>
                <a:sym typeface="Arial"/>
              </a:rPr>
              <a:t> dei </a:t>
            </a:r>
            <a:r>
              <a:rPr lang="en-US" sz="2000" b="0" i="0" u="none" dirty="0" err="1">
                <a:solidFill>
                  <a:srgbClr val="002060"/>
                </a:solidFill>
                <a:latin typeface="Arial"/>
                <a:ea typeface="Arial"/>
                <a:cs typeface="Arial"/>
                <a:sym typeface="Arial"/>
              </a:rPr>
              <a:t>microbi</a:t>
            </a:r>
            <a:r>
              <a:rPr lang="en-US" sz="2000" b="0" i="0" u="none" dirty="0">
                <a:solidFill>
                  <a:srgbClr val="002060"/>
                </a:solidFill>
                <a:latin typeface="Arial"/>
                <a:ea typeface="Arial"/>
                <a:cs typeface="Arial"/>
                <a:sym typeface="Arial"/>
              </a:rPr>
              <a:t> utilizzando anticorpi (Linfociti B) che si legano al </a:t>
            </a:r>
            <a:r>
              <a:rPr lang="en-US" sz="2000" b="0" i="0" u="none" dirty="0" err="1">
                <a:solidFill>
                  <a:srgbClr val="002060"/>
                </a:solidFill>
                <a:latin typeface="Arial"/>
                <a:ea typeface="Arial"/>
                <a:cs typeface="Arial"/>
                <a:sym typeface="Arial"/>
              </a:rPr>
              <a:t>microbo</a:t>
            </a:r>
            <a:r>
              <a:rPr lang="en-US" sz="2000" b="0" i="0" u="none" dirty="0">
                <a:solidFill>
                  <a:srgbClr val="002060"/>
                </a:solidFill>
                <a:latin typeface="Arial"/>
                <a:ea typeface="Arial"/>
                <a:cs typeface="Arial"/>
                <a:sym typeface="Arial"/>
              </a:rPr>
              <a:t> e lo </a:t>
            </a:r>
            <a:r>
              <a:rPr lang="en-US" sz="2000" b="0" i="0" u="none" dirty="0" err="1">
                <a:solidFill>
                  <a:srgbClr val="002060"/>
                </a:solidFill>
                <a:latin typeface="Arial"/>
                <a:ea typeface="Arial"/>
                <a:cs typeface="Arial"/>
                <a:sym typeface="Arial"/>
              </a:rPr>
              <a:t>neutralizzano</a:t>
            </a:r>
            <a:r>
              <a:rPr lang="en-US" sz="2000" b="0" i="0" u="none" dirty="0">
                <a:solidFill>
                  <a:srgbClr val="002060"/>
                </a:solidFill>
                <a:latin typeface="Arial"/>
                <a:ea typeface="Arial"/>
                <a:cs typeface="Arial"/>
                <a:sym typeface="Arial"/>
              </a:rPr>
              <a:t>. O </a:t>
            </a:r>
            <a:r>
              <a:rPr lang="en-US" sz="2000" b="0" i="0" u="none" dirty="0" err="1">
                <a:solidFill>
                  <a:srgbClr val="002060"/>
                </a:solidFill>
                <a:latin typeface="Arial"/>
                <a:ea typeface="Arial"/>
                <a:cs typeface="Arial"/>
                <a:sym typeface="Arial"/>
              </a:rPr>
              <a:t>aggredire</a:t>
            </a:r>
            <a:r>
              <a:rPr lang="en-US" sz="2000" b="0" i="0" u="none" dirty="0">
                <a:solidFill>
                  <a:srgbClr val="002060"/>
                </a:solidFill>
                <a:latin typeface="Arial"/>
                <a:ea typeface="Arial"/>
                <a:cs typeface="Arial"/>
                <a:sym typeface="Arial"/>
              </a:rPr>
              <a:t> una cellula contenente virus (Linfociti T) </a:t>
            </a:r>
            <a:r>
              <a:rPr lang="en-US" sz="2000" b="0" i="0" u="none" dirty="0" err="1">
                <a:solidFill>
                  <a:srgbClr val="002060"/>
                </a:solidFill>
                <a:latin typeface="Arial"/>
                <a:ea typeface="Arial"/>
                <a:cs typeface="Arial"/>
                <a:sym typeface="Arial"/>
              </a:rPr>
              <a:t>uccidendo</a:t>
            </a:r>
            <a:r>
              <a:rPr lang="en-US" sz="2000" b="0" i="0" u="none" dirty="0">
                <a:solidFill>
                  <a:srgbClr val="002060"/>
                </a:solidFill>
                <a:latin typeface="Arial"/>
                <a:ea typeface="Arial"/>
                <a:cs typeface="Arial"/>
                <a:sym typeface="Arial"/>
              </a:rPr>
              <a:t> sia la cellula che i virus.</a:t>
            </a:r>
            <a:endParaRPr dirty="0"/>
          </a:p>
        </p:txBody>
      </p:sp>
      <p:sp>
        <p:nvSpPr>
          <p:cNvPr id="795" name="Google Shape;795;p13"/>
          <p:cNvSpPr txBox="1">
            <a:spLocks noGrp="1"/>
          </p:cNvSpPr>
          <p:nvPr>
            <p:ph type="title"/>
          </p:nvPr>
        </p:nvSpPr>
        <p:spPr>
          <a:xfrm>
            <a:off x="1979612" y="625475"/>
            <a:ext cx="7164387" cy="787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AGENTI BIOLOGICI</a:t>
            </a:r>
            <a:endParaRPr/>
          </a:p>
        </p:txBody>
      </p:sp>
      <p:sp>
        <p:nvSpPr>
          <p:cNvPr id="2" name="CasellaDiTesto 1">
            <a:extLst>
              <a:ext uri="{FF2B5EF4-FFF2-40B4-BE49-F238E27FC236}">
                <a16:creationId xmlns:a16="http://schemas.microsoft.com/office/drawing/2014/main" id="{57DA5DD7-3766-5312-D680-713BBB84D130}"/>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9"/>
        <p:cNvGrpSpPr/>
        <p:nvPr/>
      </p:nvGrpSpPr>
      <p:grpSpPr>
        <a:xfrm>
          <a:off x="0" y="0"/>
          <a:ext cx="0" cy="0"/>
          <a:chOff x="0" y="0"/>
          <a:chExt cx="0" cy="0"/>
        </a:xfrm>
      </p:grpSpPr>
      <p:sp>
        <p:nvSpPr>
          <p:cNvPr id="800" name="Google Shape;800;p14"/>
          <p:cNvSpPr txBox="1">
            <a:spLocks noGrp="1"/>
          </p:cNvSpPr>
          <p:nvPr>
            <p:ph type="title"/>
          </p:nvPr>
        </p:nvSpPr>
        <p:spPr>
          <a:xfrm>
            <a:off x="1835150" y="649287"/>
            <a:ext cx="7308850" cy="6921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USO DELIBERATO DI AGENTI BIOLOGICI</a:t>
            </a:r>
            <a:endParaRPr/>
          </a:p>
        </p:txBody>
      </p:sp>
      <p:sp>
        <p:nvSpPr>
          <p:cNvPr id="801" name="Google Shape;801;p14"/>
          <p:cNvSpPr txBox="1">
            <a:spLocks noGrp="1"/>
          </p:cNvSpPr>
          <p:nvPr>
            <p:ph type="body" idx="1"/>
          </p:nvPr>
        </p:nvSpPr>
        <p:spPr>
          <a:xfrm>
            <a:off x="1817687" y="1700212"/>
            <a:ext cx="7326312" cy="266541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accent1"/>
              </a:buClr>
              <a:buSzPts val="2000"/>
              <a:buFont typeface="Noto Sans Symbols"/>
              <a:buNone/>
            </a:pPr>
            <a:r>
              <a:rPr lang="en-US" sz="2000" b="0" i="0" u="none" strike="noStrike" cap="none">
                <a:solidFill>
                  <a:srgbClr val="002060"/>
                </a:solidFill>
                <a:latin typeface="Calibri"/>
                <a:ea typeface="Calibri"/>
                <a:cs typeface="Calibri"/>
                <a:sym typeface="Calibri"/>
              </a:rPr>
              <a:t>Si considera uso di agenti biologici quando microrganismi considerati agenti biologici ai sensi dell’art. 271 D.Lgs. 81/2008 vengano volutamente introdotti nel ciclo lavorativo per subire trattamenti e manipolazioni affinché vengano sfruttate le loro proprietà biologiche.</a:t>
            </a:r>
            <a:endParaRPr/>
          </a:p>
        </p:txBody>
      </p:sp>
      <p:sp>
        <p:nvSpPr>
          <p:cNvPr id="802" name="Google Shape;802;p14"/>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15"/>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15</a:t>
            </a:fld>
            <a:endParaRPr/>
          </a:p>
        </p:txBody>
      </p:sp>
      <p:sp>
        <p:nvSpPr>
          <p:cNvPr id="808" name="Google Shape;808;p15"/>
          <p:cNvSpPr txBox="1">
            <a:spLocks noGrp="1"/>
          </p:cNvSpPr>
          <p:nvPr>
            <p:ph type="title"/>
          </p:nvPr>
        </p:nvSpPr>
        <p:spPr>
          <a:xfrm>
            <a:off x="1692275" y="576262"/>
            <a:ext cx="7451725" cy="6921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USO DELIBERATO DI AGENTI BIOLOGICI</a:t>
            </a:r>
            <a:endParaRPr/>
          </a:p>
        </p:txBody>
      </p:sp>
      <p:sp>
        <p:nvSpPr>
          <p:cNvPr id="809" name="Google Shape;809;p15"/>
          <p:cNvSpPr txBox="1"/>
          <p:nvPr/>
        </p:nvSpPr>
        <p:spPr>
          <a:xfrm>
            <a:off x="1692275" y="1204912"/>
            <a:ext cx="7451725" cy="5608637"/>
          </a:xfrm>
          <a:prstGeom prst="rect">
            <a:avLst/>
          </a:prstGeom>
          <a:noFill/>
          <a:ln>
            <a:noFill/>
          </a:ln>
        </p:spPr>
        <p:txBody>
          <a:bodyPr spcFirstLastPara="1" wrap="square" lIns="91425" tIns="45700" rIns="91425" bIns="45700" anchor="t" anchorCtr="0">
            <a:noAutofit/>
          </a:bodyPr>
          <a:lstStyle/>
          <a:p>
            <a:pPr marL="381000" marR="0" lvl="0" indent="-381000" algn="just" rtl="0">
              <a:lnSpc>
                <a:spcPct val="90000"/>
              </a:lnSpc>
              <a:spcBef>
                <a:spcPts val="0"/>
              </a:spcBef>
              <a:spcAft>
                <a:spcPts val="0"/>
              </a:spcAft>
              <a:buClr>
                <a:srgbClr val="002060"/>
              </a:buClr>
              <a:buSzPts val="1800"/>
              <a:buFont typeface="Calibri"/>
              <a:buNone/>
            </a:pPr>
            <a:r>
              <a:rPr lang="en-US" sz="1800" b="0" i="0" u="none">
                <a:solidFill>
                  <a:srgbClr val="002060"/>
                </a:solidFill>
                <a:latin typeface="Calibri"/>
                <a:ea typeface="Calibri"/>
                <a:cs typeface="Calibri"/>
                <a:sym typeface="Calibri"/>
              </a:rPr>
              <a:t>Attività con uso deliberato di agenti biologici:</a:t>
            </a:r>
            <a:endParaRPr/>
          </a:p>
          <a:p>
            <a:pPr marL="381000" marR="0" lvl="0" indent="-381000" algn="just" rtl="0">
              <a:lnSpc>
                <a:spcPct val="90000"/>
              </a:lnSpc>
              <a:spcBef>
                <a:spcPts val="360"/>
              </a:spcBef>
              <a:spcAft>
                <a:spcPts val="0"/>
              </a:spcAft>
              <a:buClr>
                <a:schemeClr val="dk1"/>
              </a:buClr>
              <a:buSzPts val="1800"/>
              <a:buFont typeface="Century Gothic"/>
              <a:buNone/>
            </a:pPr>
            <a:endParaRPr sz="1800" b="0" i="0" u="none">
              <a:solidFill>
                <a:srgbClr val="002060"/>
              </a:solidFill>
              <a:latin typeface="Calibri"/>
              <a:ea typeface="Calibri"/>
              <a:cs typeface="Calibri"/>
              <a:sym typeface="Calibri"/>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Università e centri di ricerca</a:t>
            </a:r>
            <a:r>
              <a:rPr lang="en-US" sz="1800" b="0" i="0" u="none">
                <a:solidFill>
                  <a:srgbClr val="002060"/>
                </a:solidFill>
                <a:latin typeface="Calibri"/>
                <a:ea typeface="Calibri"/>
                <a:cs typeface="Calibri"/>
                <a:sym typeface="Calibri"/>
              </a:rPr>
              <a:t>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laboratori, ricerca e sperimentazione biologica</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Sanità, zootecnia e veterinaria</a:t>
            </a:r>
            <a:r>
              <a:rPr lang="en-US" sz="1800" b="0" i="0" u="none">
                <a:solidFill>
                  <a:srgbClr val="002060"/>
                </a:solidFill>
                <a:latin typeface="Calibri"/>
                <a:ea typeface="Calibri"/>
                <a:cs typeface="Calibri"/>
                <a:sym typeface="Calibri"/>
              </a:rPr>
              <a:t>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laboratori, test, ricerca e sperimentazione</a:t>
            </a:r>
            <a:r>
              <a:rPr lang="en-US" sz="1800" b="1" i="1" u="none">
                <a:solidFill>
                  <a:srgbClr val="002060"/>
                </a:solidFill>
                <a:latin typeface="Calibri"/>
                <a:ea typeface="Calibri"/>
                <a:cs typeface="Calibri"/>
                <a:sym typeface="Calibri"/>
              </a:rPr>
              <a:t>)</a:t>
            </a:r>
            <a:endParaRPr sz="1800" b="0" i="0" u="none">
              <a:solidFill>
                <a:srgbClr val="002060"/>
              </a:solidFill>
              <a:latin typeface="Calibri"/>
              <a:ea typeface="Calibri"/>
              <a:cs typeface="Calibri"/>
              <a:sym typeface="Calibri"/>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Farmaceutica</a:t>
            </a:r>
            <a:r>
              <a:rPr lang="en-US" sz="1800" b="0" i="0" u="none">
                <a:solidFill>
                  <a:srgbClr val="002060"/>
                </a:solidFill>
                <a:latin typeface="Calibri"/>
                <a:ea typeface="Calibri"/>
                <a:cs typeface="Calibri"/>
                <a:sym typeface="Calibri"/>
              </a:rPr>
              <a:t>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produzione vaccini e farmaci, kit diagnostici con prove biologiche</a:t>
            </a:r>
            <a:r>
              <a:rPr lang="en-US" sz="1800" b="1" i="1" u="none">
                <a:solidFill>
                  <a:srgbClr val="002060"/>
                </a:solidFill>
                <a:latin typeface="Calibri"/>
                <a:ea typeface="Calibri"/>
                <a:cs typeface="Calibri"/>
                <a:sym typeface="Calibri"/>
              </a:rPr>
              <a:t>)</a:t>
            </a:r>
            <a:endParaRPr sz="1800" b="0" i="0" u="none">
              <a:solidFill>
                <a:srgbClr val="002060"/>
              </a:solidFill>
              <a:latin typeface="Calibri"/>
              <a:ea typeface="Calibri"/>
              <a:cs typeface="Calibri"/>
              <a:sym typeface="Calibri"/>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Chimica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produzione per biotrasformazione di composti vari, es. detersivi</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Energia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produzione per biotrasformazione di vettori energetici, es. etanolo, metanolo</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Ambiente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trattamento rifiuti, impianti di depurazione acque, ecc.</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Miniere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uso di microrganismi per concentrazione metalli da soluzioni acquose</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Agricoltura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fertilizzazioni colture, inoculazione micorrize, uso antiparassitari</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Industria delle biotecnologie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produzione di microrganismi selezionati</a:t>
            </a:r>
            <a:r>
              <a:rPr lang="en-US" sz="1800" b="1" i="1" u="none">
                <a:solidFill>
                  <a:srgbClr val="002060"/>
                </a:solidFill>
                <a:latin typeface="Calibri"/>
                <a:ea typeface="Calibri"/>
                <a:cs typeface="Calibri"/>
                <a:sym typeface="Calibri"/>
              </a:rPr>
              <a:t>)</a:t>
            </a:r>
            <a:endParaRPr/>
          </a:p>
          <a:p>
            <a:pPr marL="381000" marR="0" lvl="0" indent="-381000" algn="just" rtl="0">
              <a:lnSpc>
                <a:spcPct val="100000"/>
              </a:lnSpc>
              <a:spcBef>
                <a:spcPts val="360"/>
              </a:spcBef>
              <a:spcAft>
                <a:spcPts val="0"/>
              </a:spcAft>
              <a:buClr>
                <a:schemeClr val="hlink"/>
              </a:buClr>
              <a:buSzPts val="1800"/>
              <a:buFont typeface="Noto Sans Symbols"/>
              <a:buChar char="⇨"/>
            </a:pPr>
            <a:r>
              <a:rPr lang="en-US" sz="1800" b="1" i="0" u="none">
                <a:solidFill>
                  <a:srgbClr val="002060"/>
                </a:solidFill>
                <a:latin typeface="Calibri"/>
                <a:ea typeface="Calibri"/>
                <a:cs typeface="Calibri"/>
                <a:sym typeface="Calibri"/>
              </a:rPr>
              <a:t>Industria bellica </a:t>
            </a:r>
            <a:r>
              <a:rPr lang="en-US" sz="1800" b="1" i="1" u="none">
                <a:solidFill>
                  <a:srgbClr val="002060"/>
                </a:solidFill>
                <a:latin typeface="Calibri"/>
                <a:ea typeface="Calibri"/>
                <a:cs typeface="Calibri"/>
                <a:sym typeface="Calibri"/>
              </a:rPr>
              <a:t>(</a:t>
            </a:r>
            <a:r>
              <a:rPr lang="en-US" sz="1800" b="0" i="1" u="none">
                <a:solidFill>
                  <a:srgbClr val="002060"/>
                </a:solidFill>
                <a:latin typeface="Calibri"/>
                <a:ea typeface="Calibri"/>
                <a:cs typeface="Calibri"/>
                <a:sym typeface="Calibri"/>
              </a:rPr>
              <a:t>produzione armi biologiche</a:t>
            </a:r>
            <a:r>
              <a:rPr lang="en-US" sz="1800" b="1" i="1" u="none">
                <a:solidFill>
                  <a:srgbClr val="002060"/>
                </a:solidFill>
                <a:latin typeface="Calibri"/>
                <a:ea typeface="Calibri"/>
                <a:cs typeface="Calibri"/>
                <a:sym typeface="Calibri"/>
              </a:rPr>
              <a: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45"/>
        <p:cNvGrpSpPr/>
        <p:nvPr/>
      </p:nvGrpSpPr>
      <p:grpSpPr>
        <a:xfrm>
          <a:off x="0" y="0"/>
          <a:ext cx="0" cy="0"/>
          <a:chOff x="0" y="0"/>
          <a:chExt cx="0" cy="0"/>
        </a:xfrm>
      </p:grpSpPr>
      <p:sp>
        <p:nvSpPr>
          <p:cNvPr id="1046" name="Google Shape;1046;p46"/>
          <p:cNvSpPr txBox="1"/>
          <p:nvPr/>
        </p:nvSpPr>
        <p:spPr>
          <a:xfrm>
            <a:off x="1835150" y="1341437"/>
            <a:ext cx="7308850" cy="53244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È buona norma lavare le mani con la frequenza e le modalità richieste dalle specifiche situazioni.</a:t>
            </a:r>
            <a:endParaRPr/>
          </a:p>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È necessario in ogni caso lavare le mani PRIMA e DOPO:</a:t>
            </a:r>
            <a:endParaRPr/>
          </a:p>
          <a:p>
            <a:pPr marL="0" marR="0" lvl="0" indent="0" algn="just" rtl="0">
              <a:lnSpc>
                <a:spcPct val="100000"/>
              </a:lnSpc>
              <a:spcBef>
                <a:spcPts val="0"/>
              </a:spcBef>
              <a:spcAft>
                <a:spcPts val="0"/>
              </a:spcAft>
              <a:buClr>
                <a:srgbClr val="002060"/>
              </a:buClr>
              <a:buSzPts val="2000"/>
              <a:buFont typeface="Calibri"/>
              <a:buNone/>
            </a:pPr>
            <a:r>
              <a:rPr lang="en-US" sz="2000" b="1" i="0" u="none">
                <a:solidFill>
                  <a:srgbClr val="002060"/>
                </a:solidFill>
                <a:latin typeface="Calibri"/>
                <a:ea typeface="Calibri"/>
                <a:cs typeface="Calibri"/>
                <a:sym typeface="Calibri"/>
              </a:rPr>
              <a:t>-   il contatto con materia biologico</a:t>
            </a:r>
            <a:endParaRPr/>
          </a:p>
          <a:p>
            <a:pPr marL="0" marR="0" lvl="0" indent="0" algn="just" rtl="0">
              <a:lnSpc>
                <a:spcPct val="100000"/>
              </a:lnSpc>
              <a:spcBef>
                <a:spcPts val="0"/>
              </a:spcBef>
              <a:spcAft>
                <a:spcPts val="0"/>
              </a:spcAft>
              <a:buClr>
                <a:srgbClr val="002060"/>
              </a:buClr>
              <a:buSzPts val="2000"/>
              <a:buFont typeface="Calibri"/>
              <a:buNone/>
            </a:pPr>
            <a:r>
              <a:rPr lang="en-US" sz="2000" b="1" i="0" u="none">
                <a:solidFill>
                  <a:srgbClr val="002060"/>
                </a:solidFill>
                <a:latin typeface="Calibri"/>
                <a:ea typeface="Calibri"/>
                <a:cs typeface="Calibri"/>
                <a:sym typeface="Calibri"/>
              </a:rPr>
              <a:t>-  quando si ritenga di aver toccato una fonte di patogeni</a:t>
            </a:r>
            <a:endParaRPr/>
          </a:p>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Il lavaggio delle mani può prevedere l'uso di acqua e sapone e di sostanze antisettiche.</a:t>
            </a:r>
            <a:endParaRPr/>
          </a:p>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Antimicrobici consigliati per la disinfezione delle mani sono:</a:t>
            </a:r>
            <a:endParaRPr/>
          </a:p>
          <a:p>
            <a:pPr marL="0" marR="0" lvl="0" indent="0" algn="just" rtl="0">
              <a:lnSpc>
                <a:spcPct val="100000"/>
              </a:lnSpc>
              <a:spcBef>
                <a:spcPts val="0"/>
              </a:spcBef>
              <a:spcAft>
                <a:spcPts val="0"/>
              </a:spcAft>
              <a:buClr>
                <a:srgbClr val="002060"/>
              </a:buClr>
              <a:buSzPts val="2000"/>
              <a:buFont typeface="Calibri"/>
              <a:buNone/>
            </a:pPr>
            <a:r>
              <a:rPr lang="en-US" sz="2000" b="1" i="0" u="none">
                <a:solidFill>
                  <a:srgbClr val="002060"/>
                </a:solidFill>
                <a:latin typeface="Calibri"/>
                <a:ea typeface="Calibri"/>
                <a:cs typeface="Calibri"/>
                <a:sym typeface="Calibri"/>
              </a:rPr>
              <a:t>-   </a:t>
            </a:r>
            <a:r>
              <a:rPr lang="en-US" sz="2000" b="1" i="1" u="none">
                <a:solidFill>
                  <a:srgbClr val="002060"/>
                </a:solidFill>
                <a:latin typeface="Calibri"/>
                <a:ea typeface="Calibri"/>
                <a:cs typeface="Calibri"/>
                <a:sym typeface="Calibri"/>
              </a:rPr>
              <a:t>clorexidina</a:t>
            </a:r>
            <a:endParaRPr/>
          </a:p>
          <a:p>
            <a:pPr marL="0" marR="0" lvl="0" indent="0" algn="just" rtl="0">
              <a:lnSpc>
                <a:spcPct val="100000"/>
              </a:lnSpc>
              <a:spcBef>
                <a:spcPts val="0"/>
              </a:spcBef>
              <a:spcAft>
                <a:spcPts val="0"/>
              </a:spcAft>
              <a:buClr>
                <a:srgbClr val="002060"/>
              </a:buClr>
              <a:buSzPts val="2000"/>
              <a:buFont typeface="Calibri"/>
              <a:buNone/>
            </a:pPr>
            <a:r>
              <a:rPr lang="en-US" sz="2000" b="1" i="0" u="none">
                <a:solidFill>
                  <a:srgbClr val="002060"/>
                </a:solidFill>
                <a:latin typeface="Calibri"/>
                <a:ea typeface="Calibri"/>
                <a:cs typeface="Calibri"/>
                <a:sym typeface="Calibri"/>
              </a:rPr>
              <a:t>-   </a:t>
            </a:r>
            <a:r>
              <a:rPr lang="en-US" sz="2000" b="1" i="1" u="none">
                <a:solidFill>
                  <a:srgbClr val="002060"/>
                </a:solidFill>
                <a:latin typeface="Calibri"/>
                <a:ea typeface="Calibri"/>
                <a:cs typeface="Calibri"/>
                <a:sym typeface="Calibri"/>
              </a:rPr>
              <a:t>iodioderivati</a:t>
            </a:r>
            <a:endParaRPr/>
          </a:p>
          <a:p>
            <a:pPr marL="0" marR="0" lvl="0" indent="0" algn="just" rtl="0">
              <a:lnSpc>
                <a:spcPct val="100000"/>
              </a:lnSpc>
              <a:spcBef>
                <a:spcPts val="0"/>
              </a:spcBef>
              <a:spcAft>
                <a:spcPts val="0"/>
              </a:spcAft>
              <a:buClr>
                <a:srgbClr val="002060"/>
              </a:buClr>
              <a:buSzPts val="2000"/>
              <a:buFont typeface="Calibri"/>
              <a:buNone/>
            </a:pPr>
            <a:r>
              <a:rPr lang="en-US" sz="2000" b="1" i="0" u="none">
                <a:solidFill>
                  <a:srgbClr val="002060"/>
                </a:solidFill>
                <a:latin typeface="Calibri"/>
                <a:ea typeface="Calibri"/>
                <a:cs typeface="Calibri"/>
                <a:sym typeface="Calibri"/>
              </a:rPr>
              <a:t>-   </a:t>
            </a:r>
            <a:r>
              <a:rPr lang="en-US" sz="2000" b="1" i="1" u="none">
                <a:solidFill>
                  <a:srgbClr val="002060"/>
                </a:solidFill>
                <a:latin typeface="Calibri"/>
                <a:ea typeface="Calibri"/>
                <a:cs typeface="Calibri"/>
                <a:sym typeface="Calibri"/>
              </a:rPr>
              <a:t>alcoli.</a:t>
            </a:r>
            <a:endParaRPr sz="2000" b="1" i="0" u="none">
              <a:solidFill>
                <a:srgbClr val="002060"/>
              </a:solidFill>
              <a:latin typeface="Calibri"/>
              <a:ea typeface="Calibri"/>
              <a:cs typeface="Calibri"/>
              <a:sym typeface="Calibri"/>
            </a:endParaRPr>
          </a:p>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Il semplice lavaggio delle mani con detergente è sufficiente per le attività che non comportano il contatto del microrganismo con la cute lesa o mucose. </a:t>
            </a:r>
            <a:endParaRPr/>
          </a:p>
          <a:p>
            <a:pPr marL="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Le mani devono comunque essere lavate DOPO tutte le procedure in cui si è presentato il rischio di contaminazione, indipendentemente dall'uso dei guanti. </a:t>
            </a:r>
            <a:endParaRPr/>
          </a:p>
        </p:txBody>
      </p:sp>
      <p:sp>
        <p:nvSpPr>
          <p:cNvPr id="1047" name="Google Shape;1047;p46"/>
          <p:cNvSpPr txBox="1"/>
          <p:nvPr/>
        </p:nvSpPr>
        <p:spPr>
          <a:xfrm>
            <a:off x="1835150" y="577850"/>
            <a:ext cx="7308850" cy="584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C00000"/>
              </a:buClr>
              <a:buSzPts val="3200"/>
              <a:buFont typeface="Calibri"/>
              <a:buNone/>
            </a:pPr>
            <a:r>
              <a:rPr lang="en-US" sz="3200" b="0" i="0" u="none" dirty="0">
                <a:solidFill>
                  <a:srgbClr val="C00000"/>
                </a:solidFill>
                <a:latin typeface="Calibri"/>
                <a:ea typeface="Calibri"/>
                <a:cs typeface="Calibri"/>
                <a:sym typeface="Calibri"/>
              </a:rPr>
              <a:t>PREVENZIONE IN LABORATORIO</a:t>
            </a:r>
          </a:p>
        </p:txBody>
      </p:sp>
      <p:sp>
        <p:nvSpPr>
          <p:cNvPr id="1048" name="Google Shape;1048;p46"/>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46">
                                            <p:txEl>
                                              <p:pRg st="0" end="0"/>
                                            </p:txEl>
                                          </p:spTgt>
                                        </p:tgtEl>
                                        <p:attrNameLst>
                                          <p:attrName>style.visibility</p:attrName>
                                        </p:attrNameLst>
                                      </p:cBhvr>
                                      <p:to>
                                        <p:strVal val="visible"/>
                                      </p:to>
                                    </p:set>
                                    <p:anim calcmode="lin" valueType="num">
                                      <p:cBhvr additive="base">
                                        <p:cTn id="7" dur="500"/>
                                        <p:tgtEl>
                                          <p:spTgt spid="1046">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46">
                                            <p:txEl>
                                              <p:pRg st="1" end="1"/>
                                            </p:txEl>
                                          </p:spTgt>
                                        </p:tgtEl>
                                        <p:attrNameLst>
                                          <p:attrName>style.visibility</p:attrName>
                                        </p:attrNameLst>
                                      </p:cBhvr>
                                      <p:to>
                                        <p:strVal val="visible"/>
                                      </p:to>
                                    </p:set>
                                    <p:anim calcmode="lin" valueType="num">
                                      <p:cBhvr additive="base">
                                        <p:cTn id="12" dur="500"/>
                                        <p:tgtEl>
                                          <p:spTgt spid="1046">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046">
                                            <p:txEl>
                                              <p:pRg st="2" end="2"/>
                                            </p:txEl>
                                          </p:spTgt>
                                        </p:tgtEl>
                                        <p:attrNameLst>
                                          <p:attrName>style.visibility</p:attrName>
                                        </p:attrNameLst>
                                      </p:cBhvr>
                                      <p:to>
                                        <p:strVal val="visible"/>
                                      </p:to>
                                    </p:set>
                                    <p:anim calcmode="lin" valueType="num">
                                      <p:cBhvr additive="base">
                                        <p:cTn id="17" dur="500"/>
                                        <p:tgtEl>
                                          <p:spTgt spid="1046">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046">
                                            <p:txEl>
                                              <p:pRg st="3" end="3"/>
                                            </p:txEl>
                                          </p:spTgt>
                                        </p:tgtEl>
                                        <p:attrNameLst>
                                          <p:attrName>style.visibility</p:attrName>
                                        </p:attrNameLst>
                                      </p:cBhvr>
                                      <p:to>
                                        <p:strVal val="visible"/>
                                      </p:to>
                                    </p:set>
                                    <p:anim calcmode="lin" valueType="num">
                                      <p:cBhvr additive="base">
                                        <p:cTn id="22" dur="500"/>
                                        <p:tgtEl>
                                          <p:spTgt spid="1046">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046">
                                            <p:txEl>
                                              <p:pRg st="4" end="4"/>
                                            </p:txEl>
                                          </p:spTgt>
                                        </p:tgtEl>
                                        <p:attrNameLst>
                                          <p:attrName>style.visibility</p:attrName>
                                        </p:attrNameLst>
                                      </p:cBhvr>
                                      <p:to>
                                        <p:strVal val="visible"/>
                                      </p:to>
                                    </p:set>
                                    <p:anim calcmode="lin" valueType="num">
                                      <p:cBhvr additive="base">
                                        <p:cTn id="27" dur="500"/>
                                        <p:tgtEl>
                                          <p:spTgt spid="1046">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046">
                                            <p:txEl>
                                              <p:pRg st="5" end="5"/>
                                            </p:txEl>
                                          </p:spTgt>
                                        </p:tgtEl>
                                        <p:attrNameLst>
                                          <p:attrName>style.visibility</p:attrName>
                                        </p:attrNameLst>
                                      </p:cBhvr>
                                      <p:to>
                                        <p:strVal val="visible"/>
                                      </p:to>
                                    </p:set>
                                    <p:anim calcmode="lin" valueType="num">
                                      <p:cBhvr additive="base">
                                        <p:cTn id="32" dur="500"/>
                                        <p:tgtEl>
                                          <p:spTgt spid="1046">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046">
                                            <p:txEl>
                                              <p:pRg st="6" end="6"/>
                                            </p:txEl>
                                          </p:spTgt>
                                        </p:tgtEl>
                                        <p:attrNameLst>
                                          <p:attrName>style.visibility</p:attrName>
                                        </p:attrNameLst>
                                      </p:cBhvr>
                                      <p:to>
                                        <p:strVal val="visible"/>
                                      </p:to>
                                    </p:set>
                                    <p:anim calcmode="lin" valueType="num">
                                      <p:cBhvr additive="base">
                                        <p:cTn id="37" dur="500"/>
                                        <p:tgtEl>
                                          <p:spTgt spid="1046">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046">
                                            <p:txEl>
                                              <p:pRg st="7" end="7"/>
                                            </p:txEl>
                                          </p:spTgt>
                                        </p:tgtEl>
                                        <p:attrNameLst>
                                          <p:attrName>style.visibility</p:attrName>
                                        </p:attrNameLst>
                                      </p:cBhvr>
                                      <p:to>
                                        <p:strVal val="visible"/>
                                      </p:to>
                                    </p:set>
                                    <p:anim calcmode="lin" valueType="num">
                                      <p:cBhvr additive="base">
                                        <p:cTn id="42" dur="500"/>
                                        <p:tgtEl>
                                          <p:spTgt spid="1046">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1046">
                                            <p:txEl>
                                              <p:pRg st="8" end="8"/>
                                            </p:txEl>
                                          </p:spTgt>
                                        </p:tgtEl>
                                        <p:attrNameLst>
                                          <p:attrName>style.visibility</p:attrName>
                                        </p:attrNameLst>
                                      </p:cBhvr>
                                      <p:to>
                                        <p:strVal val="visible"/>
                                      </p:to>
                                    </p:set>
                                    <p:anim calcmode="lin" valueType="num">
                                      <p:cBhvr additive="base">
                                        <p:cTn id="47" dur="500"/>
                                        <p:tgtEl>
                                          <p:spTgt spid="1046">
                                            <p:txEl>
                                              <p:pRg st="8" end="8"/>
                                            </p:txEl>
                                          </p:spTgt>
                                        </p:tgtEl>
                                        <p:attrNameLst>
                                          <p:attrName>ppt_x</p:attrName>
                                        </p:attrNameLst>
                                      </p:cBhvr>
                                      <p:tavLst>
                                        <p:tav tm="0">
                                          <p:val>
                                            <p:strVal val="#ppt_x-1"/>
                                          </p:val>
                                        </p:tav>
                                        <p:tav tm="100000">
                                          <p:val>
                                            <p:strVal val="#ppt_x"/>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1046">
                                            <p:txEl>
                                              <p:pRg st="9" end="9"/>
                                            </p:txEl>
                                          </p:spTgt>
                                        </p:tgtEl>
                                        <p:attrNameLst>
                                          <p:attrName>style.visibility</p:attrName>
                                        </p:attrNameLst>
                                      </p:cBhvr>
                                      <p:to>
                                        <p:strVal val="visible"/>
                                      </p:to>
                                    </p:set>
                                    <p:anim calcmode="lin" valueType="num">
                                      <p:cBhvr additive="base">
                                        <p:cTn id="52" dur="500"/>
                                        <p:tgtEl>
                                          <p:spTgt spid="1046">
                                            <p:txEl>
                                              <p:pRg st="9" end="9"/>
                                            </p:txEl>
                                          </p:spTgt>
                                        </p:tgtEl>
                                        <p:attrNameLst>
                                          <p:attrName>ppt_x</p:attrName>
                                        </p:attrNameLst>
                                      </p:cBhvr>
                                      <p:tavLst>
                                        <p:tav tm="0">
                                          <p:val>
                                            <p:strVal val="#ppt_x-1"/>
                                          </p:val>
                                        </p:tav>
                                        <p:tav tm="100000">
                                          <p:val>
                                            <p:strVal val="#ppt_x"/>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1046">
                                            <p:txEl>
                                              <p:pRg st="10" end="10"/>
                                            </p:txEl>
                                          </p:spTgt>
                                        </p:tgtEl>
                                        <p:attrNameLst>
                                          <p:attrName>style.visibility</p:attrName>
                                        </p:attrNameLst>
                                      </p:cBhvr>
                                      <p:to>
                                        <p:strVal val="visible"/>
                                      </p:to>
                                    </p:set>
                                    <p:anim calcmode="lin" valueType="num">
                                      <p:cBhvr additive="base">
                                        <p:cTn id="57" dur="500"/>
                                        <p:tgtEl>
                                          <p:spTgt spid="1046">
                                            <p:txEl>
                                              <p:pRg st="10" end="10"/>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52"/>
        <p:cNvGrpSpPr/>
        <p:nvPr/>
      </p:nvGrpSpPr>
      <p:grpSpPr>
        <a:xfrm>
          <a:off x="0" y="0"/>
          <a:ext cx="0" cy="0"/>
          <a:chOff x="0" y="0"/>
          <a:chExt cx="0" cy="0"/>
        </a:xfrm>
      </p:grpSpPr>
      <p:sp>
        <p:nvSpPr>
          <p:cNvPr id="1053" name="Google Shape;1053;p47"/>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17</a:t>
            </a:fld>
            <a:endParaRPr/>
          </a:p>
        </p:txBody>
      </p:sp>
      <p:sp>
        <p:nvSpPr>
          <p:cNvPr id="1054" name="Google Shape;1054;p47"/>
          <p:cNvSpPr txBox="1"/>
          <p:nvPr/>
        </p:nvSpPr>
        <p:spPr>
          <a:xfrm>
            <a:off x="1800225" y="646112"/>
            <a:ext cx="7308850" cy="5878512"/>
          </a:xfrm>
          <a:prstGeom prst="rect">
            <a:avLst/>
          </a:prstGeom>
          <a:noFill/>
          <a:ln w="38100" cap="flat" cmpd="dbl">
            <a:solidFill>
              <a:srgbClr val="FF0066"/>
            </a:solidFill>
            <a:prstDash val="solid"/>
            <a:miter lim="800000"/>
            <a:headEnd type="none" w="sm" len="sm"/>
            <a:tailEnd type="none" w="sm" len="sm"/>
          </a:ln>
        </p:spPr>
        <p:txBody>
          <a:bodyPr spcFirstLastPara="1" wrap="square" lIns="91425" tIns="45700" rIns="91425" bIns="45700" anchor="t" anchorCtr="0">
            <a:spAutoFit/>
          </a:bodyPr>
          <a:lstStyle/>
          <a:p>
            <a:pPr marL="292100" marR="0" lvl="0" indent="-292100" algn="ctr" rtl="0">
              <a:lnSpc>
                <a:spcPct val="100000"/>
              </a:lnSpc>
              <a:spcBef>
                <a:spcPts val="0"/>
              </a:spcBef>
              <a:spcAft>
                <a:spcPts val="0"/>
              </a:spcAft>
              <a:buClr>
                <a:srgbClr val="002060"/>
              </a:buClr>
              <a:buSzPts val="1600"/>
              <a:buFont typeface="Verdana"/>
              <a:buNone/>
            </a:pPr>
            <a:r>
              <a:rPr lang="en-US" sz="1600" b="1" i="0" u="none">
                <a:solidFill>
                  <a:srgbClr val="002060"/>
                </a:solidFill>
                <a:latin typeface="Verdana"/>
                <a:ea typeface="Verdana"/>
                <a:cs typeface="Verdana"/>
                <a:sym typeface="Verdana"/>
              </a:rPr>
              <a:t>Protocollo per il lavaggio sociale delle mani</a:t>
            </a:r>
            <a:endParaRPr/>
          </a:p>
          <a:p>
            <a:pPr marL="292100" marR="0" lvl="0" indent="-292100" algn="just" rtl="0">
              <a:lnSpc>
                <a:spcPct val="100000"/>
              </a:lnSpc>
              <a:spcBef>
                <a:spcPts val="1200"/>
              </a:spcBef>
              <a:spcAft>
                <a:spcPts val="0"/>
              </a:spcAft>
              <a:buClr>
                <a:srgbClr val="002060"/>
              </a:buClr>
              <a:buSzPts val="1600"/>
              <a:buFont typeface="Verdana"/>
              <a:buNone/>
            </a:pPr>
            <a:r>
              <a:rPr lang="en-US" sz="1600" b="1" i="0" u="none">
                <a:solidFill>
                  <a:srgbClr val="002060"/>
                </a:solidFill>
                <a:latin typeface="Verdana"/>
                <a:ea typeface="Verdana"/>
                <a:cs typeface="Verdana"/>
                <a:sym typeface="Verdana"/>
              </a:rPr>
              <a:t>Viene effettuato:</a:t>
            </a:r>
            <a:endParaRPr sz="1600" b="1" i="0" u="none">
              <a:solidFill>
                <a:srgbClr val="002060"/>
              </a:solidFill>
              <a:latin typeface="Verdana"/>
              <a:ea typeface="Verdana"/>
              <a:cs typeface="Verdana"/>
              <a:sym typeface="Verdana"/>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All’inizio ed al termine del turno di servizio</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Dopo l’uso della toilette</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Prima e dopo attività che richiedono il contatto con materiali infetti</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Dopo il contatto con materiali organici (anche se si indossavano i guanti)</a:t>
            </a:r>
            <a:endParaRPr/>
          </a:p>
          <a:p>
            <a:pPr marL="292100" marR="0" lvl="0" indent="-292100" algn="just" rtl="0">
              <a:lnSpc>
                <a:spcPct val="100000"/>
              </a:lnSpc>
              <a:spcBef>
                <a:spcPts val="1200"/>
              </a:spcBef>
              <a:spcAft>
                <a:spcPts val="0"/>
              </a:spcAft>
              <a:buClr>
                <a:srgbClr val="002060"/>
              </a:buClr>
              <a:buSzPts val="1600"/>
              <a:buFont typeface="Verdana"/>
              <a:buNone/>
            </a:pPr>
            <a:r>
              <a:rPr lang="en-US" sz="1600" b="1" i="0" u="none">
                <a:solidFill>
                  <a:srgbClr val="002060"/>
                </a:solidFill>
                <a:latin typeface="Verdana"/>
                <a:ea typeface="Verdana"/>
                <a:cs typeface="Verdana"/>
                <a:sym typeface="Verdana"/>
              </a:rPr>
              <a:t>Occorrente</a:t>
            </a:r>
            <a:r>
              <a:rPr lang="en-US" sz="1600" b="0" i="0" u="none">
                <a:solidFill>
                  <a:srgbClr val="002060"/>
                </a:solidFill>
                <a:latin typeface="Verdana"/>
                <a:ea typeface="Verdana"/>
                <a:cs typeface="Verdana"/>
                <a:sym typeface="Verdana"/>
              </a:rPr>
              <a:t>:</a:t>
            </a:r>
            <a:endParaRPr sz="1600" b="0" i="0" u="none">
              <a:solidFill>
                <a:srgbClr val="002060"/>
              </a:solidFill>
              <a:latin typeface="Verdana"/>
              <a:ea typeface="Verdana"/>
              <a:cs typeface="Verdana"/>
              <a:sym typeface="Verdana"/>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Sapone liquido in dispenser</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Salviette monouso in carta</a:t>
            </a:r>
            <a:endParaRPr/>
          </a:p>
          <a:p>
            <a:pPr marL="292100" marR="0" lvl="0" indent="-292100" algn="just" rtl="0">
              <a:lnSpc>
                <a:spcPct val="100000"/>
              </a:lnSpc>
              <a:spcBef>
                <a:spcPts val="1200"/>
              </a:spcBef>
              <a:spcAft>
                <a:spcPts val="0"/>
              </a:spcAft>
              <a:buClr>
                <a:srgbClr val="002060"/>
              </a:buClr>
              <a:buSzPts val="1600"/>
              <a:buFont typeface="Verdana"/>
              <a:buNone/>
            </a:pPr>
            <a:r>
              <a:rPr lang="en-US" sz="1600" b="1" i="0" u="none">
                <a:solidFill>
                  <a:srgbClr val="002060"/>
                </a:solidFill>
                <a:latin typeface="Verdana"/>
                <a:ea typeface="Verdana"/>
                <a:cs typeface="Verdana"/>
                <a:sym typeface="Verdana"/>
              </a:rPr>
              <a:t>Tecnica</a:t>
            </a:r>
            <a:r>
              <a:rPr lang="en-US" sz="1600" b="0" i="0" u="none">
                <a:solidFill>
                  <a:srgbClr val="002060"/>
                </a:solidFill>
                <a:latin typeface="Verdana"/>
                <a:ea typeface="Verdana"/>
                <a:cs typeface="Verdana"/>
                <a:sym typeface="Verdana"/>
              </a:rPr>
              <a:t>:</a:t>
            </a:r>
            <a:endParaRPr sz="1600" b="0" i="0" u="none">
              <a:solidFill>
                <a:srgbClr val="002060"/>
              </a:solidFill>
              <a:latin typeface="Verdana"/>
              <a:ea typeface="Verdana"/>
              <a:cs typeface="Verdana"/>
              <a:sym typeface="Verdana"/>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Bagnare le mani ed i polsi ed insaponarli accuratamente</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Frizionare per qualche secondo</a:t>
            </a:r>
            <a:endParaRPr/>
          </a:p>
          <a:p>
            <a:pPr marL="292100" marR="0" lvl="0" indent="-292100" algn="just" rtl="0">
              <a:lnSpc>
                <a:spcPct val="100000"/>
              </a:lnSpc>
              <a:spcBef>
                <a:spcPts val="1200"/>
              </a:spcBef>
              <a:spcAft>
                <a:spcPts val="0"/>
              </a:spcAft>
              <a:buClr>
                <a:srgbClr val="002060"/>
              </a:buClr>
              <a:buSzPts val="1600"/>
              <a:buFont typeface="Noto Sans Symbols"/>
              <a:buChar char="⇨"/>
            </a:pPr>
            <a:r>
              <a:rPr lang="en-US" sz="1600" b="0" i="0" u="none">
                <a:solidFill>
                  <a:srgbClr val="002060"/>
                </a:solidFill>
                <a:latin typeface="Verdana"/>
                <a:ea typeface="Verdana"/>
                <a:cs typeface="Verdana"/>
                <a:sym typeface="Verdana"/>
              </a:rPr>
              <a:t>Risciacquare ed asciugare con cura in quanto la pelle umida va incontro a screpolature e lesioni con maggiore facilità</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54"/>
                                        </p:tgtEl>
                                        <p:attrNameLst>
                                          <p:attrName>style.visibility</p:attrName>
                                        </p:attrNameLst>
                                      </p:cBhvr>
                                      <p:to>
                                        <p:strVal val="visible"/>
                                      </p:to>
                                    </p:set>
                                    <p:animEffect transition="in" filter="fade">
                                      <p:cBhvr>
                                        <p:cTn id="7" dur="500"/>
                                        <p:tgtEl>
                                          <p:spTgt spid="1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58"/>
        <p:cNvGrpSpPr/>
        <p:nvPr/>
      </p:nvGrpSpPr>
      <p:grpSpPr>
        <a:xfrm>
          <a:off x="0" y="0"/>
          <a:ext cx="0" cy="0"/>
          <a:chOff x="0" y="0"/>
          <a:chExt cx="0" cy="0"/>
        </a:xfrm>
      </p:grpSpPr>
      <p:sp>
        <p:nvSpPr>
          <p:cNvPr id="1059" name="Google Shape;1059;p48"/>
          <p:cNvSpPr txBox="1">
            <a:spLocks noGrp="1"/>
          </p:cNvSpPr>
          <p:nvPr>
            <p:ph type="title"/>
          </p:nvPr>
        </p:nvSpPr>
        <p:spPr>
          <a:xfrm>
            <a:off x="1908175" y="620712"/>
            <a:ext cx="7235825" cy="504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DISPOSITIVI DI PROTEZIONE INDIVIDUALE</a:t>
            </a:r>
            <a:endParaRPr/>
          </a:p>
        </p:txBody>
      </p:sp>
      <p:sp>
        <p:nvSpPr>
          <p:cNvPr id="1060" name="Google Shape;1060;p48"/>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18</a:t>
            </a:fld>
            <a:endParaRPr/>
          </a:p>
        </p:txBody>
      </p:sp>
      <p:sp>
        <p:nvSpPr>
          <p:cNvPr id="1061" name="Google Shape;1061;p48"/>
          <p:cNvSpPr txBox="1"/>
          <p:nvPr/>
        </p:nvSpPr>
        <p:spPr>
          <a:xfrm>
            <a:off x="2339975" y="1773237"/>
            <a:ext cx="6804025" cy="2381250"/>
          </a:xfrm>
          <a:prstGeom prst="rect">
            <a:avLst/>
          </a:prstGeom>
          <a:noFill/>
          <a:ln>
            <a:noFill/>
          </a:ln>
        </p:spPr>
        <p:txBody>
          <a:bodyPr spcFirstLastPara="1" wrap="square" lIns="0" tIns="67925" rIns="0" bIns="0" anchor="t" anchorCtr="0">
            <a:spAutoFit/>
          </a:bodyPr>
          <a:lstStyle/>
          <a:p>
            <a:pPr marL="536575" marR="0" lvl="0" indent="-523875" algn="l" rtl="0">
              <a:lnSpc>
                <a:spcPct val="150000"/>
              </a:lnSpc>
              <a:spcBef>
                <a:spcPts val="0"/>
              </a:spcBef>
              <a:spcAft>
                <a:spcPts val="0"/>
              </a:spcAft>
              <a:buClr>
                <a:srgbClr val="002060"/>
              </a:buClr>
              <a:buSzPts val="2400"/>
              <a:buFont typeface="Noto Sans Symbols"/>
              <a:buChar char="⇨"/>
            </a:pPr>
            <a:r>
              <a:rPr lang="en-US" sz="2400" b="0" i="0" u="none">
                <a:solidFill>
                  <a:srgbClr val="002060"/>
                </a:solidFill>
                <a:latin typeface="Calibri"/>
                <a:ea typeface="Calibri"/>
                <a:cs typeface="Calibri"/>
                <a:sym typeface="Calibri"/>
              </a:rPr>
              <a:t>Delle mani</a:t>
            </a:r>
            <a:endParaRPr/>
          </a:p>
          <a:p>
            <a:pPr marL="536575" marR="0" lvl="0" indent="-523875" algn="l" rtl="0">
              <a:lnSpc>
                <a:spcPct val="150000"/>
              </a:lnSpc>
              <a:spcBef>
                <a:spcPts val="400"/>
              </a:spcBef>
              <a:spcAft>
                <a:spcPts val="0"/>
              </a:spcAft>
              <a:buClr>
                <a:srgbClr val="002060"/>
              </a:buClr>
              <a:buSzPts val="2400"/>
              <a:buFont typeface="Noto Sans Symbols"/>
              <a:buChar char="⇨"/>
            </a:pPr>
            <a:r>
              <a:rPr lang="en-US" sz="2400" b="0" i="0" u="none">
                <a:solidFill>
                  <a:srgbClr val="002060"/>
                </a:solidFill>
                <a:latin typeface="Calibri"/>
                <a:ea typeface="Calibri"/>
                <a:cs typeface="Calibri"/>
                <a:sym typeface="Calibri"/>
              </a:rPr>
              <a:t>Degli occhi</a:t>
            </a:r>
            <a:endParaRPr/>
          </a:p>
          <a:p>
            <a:pPr marL="536575" marR="0" lvl="0" indent="-523875" algn="l" rtl="0">
              <a:lnSpc>
                <a:spcPct val="150000"/>
              </a:lnSpc>
              <a:spcBef>
                <a:spcPts val="400"/>
              </a:spcBef>
              <a:spcAft>
                <a:spcPts val="0"/>
              </a:spcAft>
              <a:buClr>
                <a:srgbClr val="002060"/>
              </a:buClr>
              <a:buSzPts val="2400"/>
              <a:buFont typeface="Noto Sans Symbols"/>
              <a:buChar char="⇨"/>
            </a:pPr>
            <a:r>
              <a:rPr lang="en-US" sz="2400" b="0" i="0" u="none">
                <a:solidFill>
                  <a:srgbClr val="002060"/>
                </a:solidFill>
                <a:latin typeface="Calibri"/>
                <a:ea typeface="Calibri"/>
                <a:cs typeface="Calibri"/>
                <a:sym typeface="Calibri"/>
              </a:rPr>
              <a:t>Delle vie aeree</a:t>
            </a:r>
            <a:endParaRPr/>
          </a:p>
          <a:p>
            <a:pPr marL="536575" marR="0" lvl="0" indent="-523875" algn="l" rtl="0">
              <a:lnSpc>
                <a:spcPct val="150000"/>
              </a:lnSpc>
              <a:spcBef>
                <a:spcPts val="400"/>
              </a:spcBef>
              <a:spcAft>
                <a:spcPts val="0"/>
              </a:spcAft>
              <a:buClr>
                <a:srgbClr val="002060"/>
              </a:buClr>
              <a:buSzPts val="2400"/>
              <a:buFont typeface="Noto Sans Symbols"/>
              <a:buChar char="⇨"/>
            </a:pPr>
            <a:r>
              <a:rPr lang="en-US" sz="2400" b="0" i="0" u="none">
                <a:solidFill>
                  <a:srgbClr val="002060"/>
                </a:solidFill>
                <a:latin typeface="Calibri"/>
                <a:ea typeface="Calibri"/>
                <a:cs typeface="Calibri"/>
                <a:sym typeface="Calibri"/>
              </a:rPr>
              <a:t>Del corpo</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65"/>
        <p:cNvGrpSpPr/>
        <p:nvPr/>
      </p:nvGrpSpPr>
      <p:grpSpPr>
        <a:xfrm>
          <a:off x="0" y="0"/>
          <a:ext cx="0" cy="0"/>
          <a:chOff x="0" y="0"/>
          <a:chExt cx="0" cy="0"/>
        </a:xfrm>
      </p:grpSpPr>
      <p:sp>
        <p:nvSpPr>
          <p:cNvPr id="1066" name="Google Shape;1066;p49"/>
          <p:cNvSpPr txBox="1">
            <a:spLocks noGrp="1"/>
          </p:cNvSpPr>
          <p:nvPr>
            <p:ph type="title"/>
          </p:nvPr>
        </p:nvSpPr>
        <p:spPr>
          <a:xfrm>
            <a:off x="1763712" y="619125"/>
            <a:ext cx="5616575" cy="5064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DP I -MANI</a:t>
            </a:r>
            <a:endParaRPr/>
          </a:p>
        </p:txBody>
      </p:sp>
      <p:sp>
        <p:nvSpPr>
          <p:cNvPr id="1067" name="Google Shape;1067;p49"/>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19</a:t>
            </a:fld>
            <a:endParaRPr/>
          </a:p>
        </p:txBody>
      </p:sp>
      <p:sp>
        <p:nvSpPr>
          <p:cNvPr id="1068" name="Google Shape;1068;p49"/>
          <p:cNvSpPr txBox="1"/>
          <p:nvPr/>
        </p:nvSpPr>
        <p:spPr>
          <a:xfrm>
            <a:off x="1927225" y="1508125"/>
            <a:ext cx="7216775" cy="4321175"/>
          </a:xfrm>
          <a:prstGeom prst="rect">
            <a:avLst/>
          </a:prstGeom>
          <a:noFill/>
          <a:ln>
            <a:noFill/>
          </a:ln>
        </p:spPr>
        <p:txBody>
          <a:bodyPr spcFirstLastPara="1" wrap="square" lIns="0" tIns="12700" rIns="0" bIns="0" anchor="t" anchorCtr="0">
            <a:spAutoFit/>
          </a:bodyPr>
          <a:lstStyle/>
          <a:p>
            <a:pPr marL="12700" marR="0" lvl="0" indent="0" algn="just" rtl="0">
              <a:lnSpc>
                <a:spcPct val="100000"/>
              </a:lnSpc>
              <a:spcBef>
                <a:spcPts val="0"/>
              </a:spcBef>
              <a:spcAft>
                <a:spcPts val="0"/>
              </a:spcAft>
              <a:buClr>
                <a:schemeClr val="dk1"/>
              </a:buClr>
              <a:buSzPts val="2000"/>
              <a:buFont typeface="Calibri"/>
              <a:buNone/>
            </a:pPr>
            <a:r>
              <a:rPr lang="en-US" sz="2000" b="1" i="0" u="none">
                <a:solidFill>
                  <a:schemeClr val="dk1"/>
                </a:solidFill>
                <a:latin typeface="Calibri"/>
                <a:ea typeface="Calibri"/>
                <a:cs typeface="Calibri"/>
                <a:sym typeface="Calibri"/>
              </a:rPr>
              <a:t>GUANTI: </a:t>
            </a:r>
            <a:r>
              <a:rPr lang="en-US" sz="2000" b="0" i="0" u="none">
                <a:solidFill>
                  <a:schemeClr val="dk1"/>
                </a:solidFill>
                <a:latin typeface="Calibri"/>
                <a:ea typeface="Calibri"/>
                <a:cs typeface="Calibri"/>
                <a:sym typeface="Calibri"/>
              </a:rPr>
              <a:t>Possono essere di materiali diversi a cui corrispondono diverse  indicazioni d’uso: quelli MONOUSO in LATTICE o VINILE devono essere  </a:t>
            </a:r>
            <a:r>
              <a:rPr lang="en-US" sz="2000" b="1" i="0" u="none">
                <a:solidFill>
                  <a:schemeClr val="dk1"/>
                </a:solidFill>
                <a:latin typeface="Calibri"/>
                <a:ea typeface="Calibri"/>
                <a:cs typeface="Calibri"/>
                <a:sym typeface="Calibri"/>
              </a:rPr>
              <a:t>SEMPRE INDOSSATI </a:t>
            </a:r>
            <a:r>
              <a:rPr lang="en-US" sz="2000" b="0" i="0" u="none">
                <a:solidFill>
                  <a:schemeClr val="dk1"/>
                </a:solidFill>
                <a:latin typeface="Calibri"/>
                <a:ea typeface="Calibri"/>
                <a:cs typeface="Calibri"/>
                <a:sym typeface="Calibri"/>
              </a:rPr>
              <a:t>quando vi è o vi può essere contatto con sangue o altri  liquidi biologici (prelievi ematici, manipolazione di strumenti appuntiti o taglienti,  presenza di abrasioni sulle mani); </a:t>
            </a:r>
            <a:r>
              <a:rPr lang="en-US" sz="2000" b="1" i="0" u="none">
                <a:solidFill>
                  <a:schemeClr val="dk1"/>
                </a:solidFill>
                <a:latin typeface="Calibri"/>
                <a:ea typeface="Calibri"/>
                <a:cs typeface="Calibri"/>
                <a:sym typeface="Calibri"/>
              </a:rPr>
              <a:t>DEVONO ESSERE DELLA MISURA  GIUSTA </a:t>
            </a:r>
            <a:r>
              <a:rPr lang="en-US" sz="2000" b="0" i="0" u="none">
                <a:solidFill>
                  <a:schemeClr val="dk1"/>
                </a:solidFill>
                <a:latin typeface="Calibri"/>
                <a:ea typeface="Calibri"/>
                <a:cs typeface="Calibri"/>
                <a:sym typeface="Calibri"/>
              </a:rPr>
              <a:t>per permettere maggiore sensibilità e destrezza nel movimento ma  soprattutto devono </a:t>
            </a:r>
            <a:r>
              <a:rPr lang="en-US" sz="2000" b="1" i="0" u="none">
                <a:solidFill>
                  <a:schemeClr val="dk1"/>
                </a:solidFill>
                <a:latin typeface="Calibri"/>
                <a:ea typeface="Calibri"/>
                <a:cs typeface="Calibri"/>
                <a:sym typeface="Calibri"/>
              </a:rPr>
              <a:t>ESSERE USATI SOLO PER IL TEMPO STRETTAMENTE </a:t>
            </a:r>
            <a:r>
              <a:rPr lang="en-US" sz="2000" b="1" i="0" u="none">
                <a:solidFill>
                  <a:srgbClr val="404040"/>
                </a:solidFill>
                <a:latin typeface="Calibri"/>
                <a:ea typeface="Calibri"/>
                <a:cs typeface="Calibri"/>
                <a:sym typeface="Calibri"/>
              </a:rPr>
              <a:t>NECESSARIO	</a:t>
            </a:r>
            <a:r>
              <a:rPr lang="en-US" sz="2000" b="0" i="0" u="none">
                <a:solidFill>
                  <a:srgbClr val="404040"/>
                </a:solidFill>
                <a:latin typeface="Calibri"/>
                <a:ea typeface="Calibri"/>
                <a:cs typeface="Calibri"/>
                <a:sym typeface="Calibri"/>
              </a:rPr>
              <a:t>in	quanto	sono	chiaramente poco resistenti alle sollecitazioni meccaniche (se esiste un forte pericolo di rottura è indicato utilizzarne due paia). </a:t>
            </a:r>
            <a:r>
              <a:rPr lang="en-US" sz="2000" b="0" i="0" u="none">
                <a:solidFill>
                  <a:schemeClr val="dk1"/>
                </a:solidFill>
                <a:latin typeface="Calibri"/>
                <a:ea typeface="Calibri"/>
                <a:cs typeface="Calibri"/>
                <a:sym typeface="Calibri"/>
              </a:rPr>
              <a:t>La loro permeabilità aumenta con il passare del tempo  per cui occorre </a:t>
            </a:r>
            <a:r>
              <a:rPr lang="en-US" sz="2000" b="1" i="0" u="none">
                <a:solidFill>
                  <a:schemeClr val="dk1"/>
                </a:solidFill>
                <a:latin typeface="Calibri"/>
                <a:ea typeface="Calibri"/>
                <a:cs typeface="Calibri"/>
                <a:sym typeface="Calibri"/>
              </a:rPr>
              <a:t>SOSTITUIRLI </a:t>
            </a:r>
            <a:r>
              <a:rPr lang="en-US" sz="2000" b="0" i="0" u="none">
                <a:solidFill>
                  <a:schemeClr val="dk1"/>
                </a:solidFill>
                <a:latin typeface="Calibri"/>
                <a:ea typeface="Calibri"/>
                <a:cs typeface="Calibri"/>
                <a:sym typeface="Calibri"/>
              </a:rPr>
              <a:t>appena si lesionano.</a:t>
            </a:r>
            <a:endParaRPr/>
          </a:p>
          <a:p>
            <a:pPr marL="12700" marR="0" lvl="0" indent="0" algn="just" rtl="0">
              <a:lnSpc>
                <a:spcPct val="100000"/>
              </a:lnSpc>
              <a:spcBef>
                <a:spcPts val="0"/>
              </a:spcBef>
              <a:spcAft>
                <a:spcPts val="0"/>
              </a:spcAft>
              <a:buClr>
                <a:schemeClr val="dk1"/>
              </a:buClr>
              <a:buSzPts val="2000"/>
              <a:buFont typeface="Calibri"/>
              <a:buNone/>
            </a:pPr>
            <a:r>
              <a:rPr lang="en-US" sz="2000" b="0" i="0" u="none">
                <a:solidFill>
                  <a:schemeClr val="dk1"/>
                </a:solidFill>
                <a:latin typeface="Calibri"/>
                <a:ea typeface="Calibri"/>
                <a:cs typeface="Calibri"/>
                <a:sym typeface="Calibri"/>
              </a:rPr>
              <a:t>È vietato indossare i guanti e toccare maniglie, telefono, penne etc.</a:t>
            </a:r>
            <a:endParaRPr/>
          </a:p>
        </p:txBody>
      </p:sp>
      <p:sp>
        <p:nvSpPr>
          <p:cNvPr id="1069" name="Google Shape;1069;p49"/>
          <p:cNvSpPr txBox="1"/>
          <p:nvPr/>
        </p:nvSpPr>
        <p:spPr>
          <a:xfrm>
            <a:off x="1927225" y="6040437"/>
            <a:ext cx="7216775" cy="62865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chemeClr val="dk1"/>
              </a:buClr>
              <a:buSzPts val="2000"/>
              <a:buFont typeface="Calibri"/>
              <a:buNone/>
            </a:pPr>
            <a:r>
              <a:rPr lang="en-US" sz="2000" b="0" i="0" u="none">
                <a:solidFill>
                  <a:schemeClr val="dk1"/>
                </a:solidFill>
                <a:latin typeface="Calibri"/>
                <a:ea typeface="Calibri"/>
                <a:cs typeface="Calibri"/>
                <a:sym typeface="Calibri"/>
              </a:rPr>
              <a:t>Per il lavaggio dei presidi o degli arredi è indicato utilizzare guanti in PVC (i cosiddetti GUANTI DA LAVORO) perché più resistenti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2"/>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a:t>
            </a:fld>
            <a:endParaRPr/>
          </a:p>
        </p:txBody>
      </p:sp>
      <p:sp>
        <p:nvSpPr>
          <p:cNvPr id="708" name="Google Shape;708;p2"/>
          <p:cNvSpPr txBox="1"/>
          <p:nvPr/>
        </p:nvSpPr>
        <p:spPr>
          <a:xfrm>
            <a:off x="1979612" y="1916112"/>
            <a:ext cx="7129462" cy="37861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Capo I: Disposizioni generali Articoli da 266 a 270 </a:t>
            </a:r>
            <a:endParaRPr/>
          </a:p>
          <a:p>
            <a:pPr marL="0" marR="0" lvl="0" indent="0" algn="l" rtl="0">
              <a:lnSpc>
                <a:spcPct val="100000"/>
              </a:lnSpc>
              <a:spcBef>
                <a:spcPts val="0"/>
              </a:spcBef>
              <a:spcAft>
                <a:spcPts val="0"/>
              </a:spcAft>
              <a:buClr>
                <a:schemeClr val="dk1"/>
              </a:buClr>
              <a:buSzPts val="2400"/>
              <a:buFont typeface="Century Gothic"/>
              <a:buNone/>
            </a:pPr>
            <a:endParaRPr sz="2400" b="0" i="0" u="none">
              <a:solidFill>
                <a:srgbClr val="002060"/>
              </a:solidFill>
              <a:latin typeface="Calibri"/>
              <a:ea typeface="Calibri"/>
              <a:cs typeface="Calibri"/>
              <a:sym typeface="Calibri"/>
            </a:endParaRPr>
          </a:p>
          <a:p>
            <a:pPr marL="0" marR="0" lvl="0" indent="0" algn="l" rtl="0">
              <a:lnSpc>
                <a:spcPct val="100000"/>
              </a:lnSpc>
              <a:spcBef>
                <a:spcPts val="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Capo II: Obblighi del datore di lavoro Articoli da 271 a 278 (valutazione del rischio) </a:t>
            </a:r>
            <a:endParaRPr/>
          </a:p>
          <a:p>
            <a:pPr marL="0" marR="0" lvl="0" indent="0" algn="l" rtl="0">
              <a:lnSpc>
                <a:spcPct val="100000"/>
              </a:lnSpc>
              <a:spcBef>
                <a:spcPts val="0"/>
              </a:spcBef>
              <a:spcAft>
                <a:spcPts val="0"/>
              </a:spcAft>
              <a:buClr>
                <a:schemeClr val="dk1"/>
              </a:buClr>
              <a:buSzPts val="2400"/>
              <a:buFont typeface="Century Gothic"/>
              <a:buNone/>
            </a:pPr>
            <a:endParaRPr sz="2400" b="0" i="0" u="none">
              <a:solidFill>
                <a:srgbClr val="002060"/>
              </a:solidFill>
              <a:latin typeface="Calibri"/>
              <a:ea typeface="Calibri"/>
              <a:cs typeface="Calibri"/>
              <a:sym typeface="Calibri"/>
            </a:endParaRPr>
          </a:p>
          <a:p>
            <a:pPr marL="0" marR="0" lvl="0" indent="0" algn="l" rtl="0">
              <a:lnSpc>
                <a:spcPct val="100000"/>
              </a:lnSpc>
              <a:spcBef>
                <a:spcPts val="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Capo III: Sorveglianza sanitaria Articoli da 279 a 281 </a:t>
            </a:r>
            <a:endParaRPr/>
          </a:p>
          <a:p>
            <a:pPr marL="0" marR="0" lvl="0" indent="0" algn="l" rtl="0">
              <a:lnSpc>
                <a:spcPct val="100000"/>
              </a:lnSpc>
              <a:spcBef>
                <a:spcPts val="0"/>
              </a:spcBef>
              <a:spcAft>
                <a:spcPts val="0"/>
              </a:spcAft>
              <a:buClr>
                <a:schemeClr val="dk1"/>
              </a:buClr>
              <a:buSzPts val="2400"/>
              <a:buFont typeface="Century Gothic"/>
              <a:buNone/>
            </a:pPr>
            <a:endParaRPr sz="2400" b="0" i="0" u="none">
              <a:solidFill>
                <a:srgbClr val="002060"/>
              </a:solidFill>
              <a:latin typeface="Calibri"/>
              <a:ea typeface="Calibri"/>
              <a:cs typeface="Calibri"/>
              <a:sym typeface="Calibri"/>
            </a:endParaRPr>
          </a:p>
          <a:p>
            <a:pPr marL="0" marR="0" lvl="0" indent="0" algn="l" rtl="0">
              <a:lnSpc>
                <a:spcPct val="100000"/>
              </a:lnSpc>
              <a:spcBef>
                <a:spcPts val="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Capo IV: Sanzioni Articoli da 282 a 286 </a:t>
            </a:r>
            <a:endParaRPr/>
          </a:p>
          <a:p>
            <a:pPr marL="0" marR="0" lvl="0" indent="0" algn="l" rtl="0">
              <a:lnSpc>
                <a:spcPct val="100000"/>
              </a:lnSpc>
              <a:spcBef>
                <a:spcPts val="0"/>
              </a:spcBef>
              <a:spcAft>
                <a:spcPts val="0"/>
              </a:spcAft>
              <a:buClr>
                <a:schemeClr val="dk1"/>
              </a:buClr>
              <a:buSzPts val="2400"/>
              <a:buFont typeface="Century Gothic"/>
              <a:buNone/>
            </a:pPr>
            <a:endParaRPr sz="2400" b="0" i="0" u="none">
              <a:solidFill>
                <a:srgbClr val="002060"/>
              </a:solidFill>
              <a:latin typeface="Calibri"/>
              <a:ea typeface="Calibri"/>
              <a:cs typeface="Calibri"/>
              <a:sym typeface="Calibri"/>
            </a:endParaRPr>
          </a:p>
          <a:p>
            <a:pPr marL="0" marR="0" lvl="0" indent="0" algn="l" rtl="0">
              <a:lnSpc>
                <a:spcPct val="100000"/>
              </a:lnSpc>
              <a:spcBef>
                <a:spcPts val="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Allegati: da 44 a 48</a:t>
            </a:r>
            <a:endParaRPr/>
          </a:p>
        </p:txBody>
      </p:sp>
      <p:sp>
        <p:nvSpPr>
          <p:cNvPr id="709" name="Google Shape;709;p2"/>
          <p:cNvSpPr txBox="1"/>
          <p:nvPr/>
        </p:nvSpPr>
        <p:spPr>
          <a:xfrm>
            <a:off x="1314450" y="9525"/>
            <a:ext cx="7318375" cy="11430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rgbClr val="C00000"/>
              </a:buClr>
              <a:buSzPts val="3300"/>
              <a:buFont typeface="Calibri"/>
              <a:buNone/>
            </a:pPr>
            <a:r>
              <a:rPr lang="en-US" sz="3300" b="0" i="0" u="none" dirty="0">
                <a:solidFill>
                  <a:srgbClr val="C00000"/>
                </a:solidFill>
                <a:latin typeface="Calibri"/>
                <a:ea typeface="Calibri"/>
                <a:cs typeface="Calibri"/>
                <a:sym typeface="Calibri"/>
              </a:rPr>
              <a:t>TITOLO X – ESPOSIZIONE AD AGENTI BIOLOGICI</a:t>
            </a:r>
            <a:endParaRPr dirty="0"/>
          </a:p>
        </p:txBody>
      </p:sp>
      <p:sp>
        <p:nvSpPr>
          <p:cNvPr id="2" name="CasellaDiTesto 1">
            <a:extLst>
              <a:ext uri="{FF2B5EF4-FFF2-40B4-BE49-F238E27FC236}">
                <a16:creationId xmlns:a16="http://schemas.microsoft.com/office/drawing/2014/main" id="{17C98E95-0BFF-5EE9-CB30-04D18B2241EF}"/>
              </a:ext>
            </a:extLst>
          </p:cNvPr>
          <p:cNvSpPr txBox="1"/>
          <p:nvPr/>
        </p:nvSpPr>
        <p:spPr>
          <a:xfrm>
            <a:off x="8064500" y="9525"/>
            <a:ext cx="954107" cy="707886"/>
          </a:xfrm>
          <a:prstGeom prst="rect">
            <a:avLst/>
          </a:prstGeom>
          <a:noFill/>
        </p:spPr>
        <p:txBody>
          <a:bodyPr wrap="none" rtlCol="0">
            <a:spAutoFit/>
          </a:bodyPr>
          <a:lstStyle/>
          <a:p>
            <a:r>
              <a:rPr lang="it-IT" sz="4000" b="1" dirty="0">
                <a:solidFill>
                  <a:srgbClr val="C00000"/>
                </a:solidFill>
              </a:rPr>
              <a:t>NO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73"/>
        <p:cNvGrpSpPr/>
        <p:nvPr/>
      </p:nvGrpSpPr>
      <p:grpSpPr>
        <a:xfrm>
          <a:off x="0" y="0"/>
          <a:ext cx="0" cy="0"/>
          <a:chOff x="0" y="0"/>
          <a:chExt cx="0" cy="0"/>
        </a:xfrm>
      </p:grpSpPr>
      <p:sp>
        <p:nvSpPr>
          <p:cNvPr id="1074" name="Google Shape;1074;p50"/>
          <p:cNvSpPr txBox="1"/>
          <p:nvPr/>
        </p:nvSpPr>
        <p:spPr>
          <a:xfrm>
            <a:off x="1835150" y="1627187"/>
            <a:ext cx="7308850" cy="2552700"/>
          </a:xfrm>
          <a:prstGeom prst="rect">
            <a:avLst/>
          </a:prstGeom>
          <a:noFill/>
          <a:ln>
            <a:noFill/>
          </a:ln>
        </p:spPr>
        <p:txBody>
          <a:bodyPr spcFirstLastPara="1" wrap="square" lIns="0" tIns="12700" rIns="0" bIns="0" anchor="t" anchorCtr="0">
            <a:spAutoFit/>
          </a:bodyPr>
          <a:lstStyle/>
          <a:p>
            <a:pPr marL="1270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Possono essere </a:t>
            </a:r>
            <a:r>
              <a:rPr lang="en-US" sz="2000" b="1" i="0" u="none">
                <a:solidFill>
                  <a:srgbClr val="002060"/>
                </a:solidFill>
                <a:latin typeface="Calibri"/>
                <a:ea typeface="Calibri"/>
                <a:cs typeface="Calibri"/>
                <a:sym typeface="Calibri"/>
              </a:rPr>
              <a:t>SCHERMI FACCIALI, OCCHIALI; </a:t>
            </a:r>
            <a:r>
              <a:rPr lang="en-US" sz="2000" b="0" i="0" u="none">
                <a:solidFill>
                  <a:srgbClr val="002060"/>
                </a:solidFill>
                <a:latin typeface="Calibri"/>
                <a:ea typeface="Calibri"/>
                <a:cs typeface="Calibri"/>
                <a:sym typeface="Calibri"/>
              </a:rPr>
              <a:t>la trasmissione di patogeni  quali HCV e HIV è stata ampiamente dimostrata specialmente durante  interventi chirurgici, irrigazioni, estubazioni, uso di apparecchiature con sangue  sotto pressione, a seguito di massicce contaminazioni di mucose, tra le quali la più a rischio è senza dubbio quella oculare. Gli occhiali da vista non garantiscono una adeguata protezione perché non coprono lateralmente.</a:t>
            </a:r>
            <a:endParaRPr/>
          </a:p>
          <a:p>
            <a:pPr marL="0" marR="0" lvl="0" indent="0" algn="l" rtl="0">
              <a:lnSpc>
                <a:spcPct val="100000"/>
              </a:lnSpc>
              <a:spcBef>
                <a:spcPts val="0"/>
              </a:spcBef>
              <a:spcAft>
                <a:spcPts val="0"/>
              </a:spcAft>
              <a:buNone/>
            </a:pPr>
            <a:endParaRPr sz="2000" b="0" i="0" u="none">
              <a:solidFill>
                <a:srgbClr val="002060"/>
              </a:solidFill>
              <a:latin typeface="Calibri"/>
              <a:ea typeface="Calibri"/>
              <a:cs typeface="Calibri"/>
              <a:sym typeface="Calibri"/>
            </a:endParaRPr>
          </a:p>
        </p:txBody>
      </p:sp>
      <p:sp>
        <p:nvSpPr>
          <p:cNvPr id="1075" name="Google Shape;1075;p50"/>
          <p:cNvSpPr txBox="1"/>
          <p:nvPr/>
        </p:nvSpPr>
        <p:spPr>
          <a:xfrm>
            <a:off x="1835150" y="4221162"/>
            <a:ext cx="7308850" cy="936625"/>
          </a:xfrm>
          <a:prstGeom prst="rect">
            <a:avLst/>
          </a:prstGeom>
          <a:noFill/>
          <a:ln>
            <a:noFill/>
          </a:ln>
        </p:spPr>
        <p:txBody>
          <a:bodyPr spcFirstLastPara="1" wrap="square" lIns="0" tIns="12700" rIns="0" bIns="0" anchor="t" anchorCtr="0">
            <a:spAutoFit/>
          </a:bodyPr>
          <a:lstStyle/>
          <a:p>
            <a:pPr marL="12700" marR="0" lvl="0" indent="0" algn="just" rtl="0">
              <a:lnSpc>
                <a:spcPct val="100000"/>
              </a:lnSpc>
              <a:spcBef>
                <a:spcPts val="0"/>
              </a:spcBef>
              <a:spcAft>
                <a:spcPts val="0"/>
              </a:spcAft>
              <a:buClr>
                <a:srgbClr val="002060"/>
              </a:buClr>
              <a:buSzPts val="2000"/>
              <a:buFont typeface="Calibri"/>
              <a:buNone/>
            </a:pPr>
            <a:r>
              <a:rPr lang="en-US" sz="2000" b="0" i="0" u="none">
                <a:solidFill>
                  <a:srgbClr val="002060"/>
                </a:solidFill>
                <a:latin typeface="Calibri"/>
                <a:ea typeface="Calibri"/>
                <a:cs typeface="Calibri"/>
                <a:sym typeface="Calibri"/>
              </a:rPr>
              <a:t>Gli occhiali protettivi sono di solito studiati in modo da avere </a:t>
            </a:r>
            <a:r>
              <a:rPr lang="en-US" sz="2000" b="1" i="0" u="none">
                <a:solidFill>
                  <a:srgbClr val="002060"/>
                </a:solidFill>
                <a:latin typeface="Calibri"/>
                <a:ea typeface="Calibri"/>
                <a:cs typeface="Calibri"/>
                <a:sym typeface="Calibri"/>
              </a:rPr>
              <a:t>PROTEZIONI  LATERALI </a:t>
            </a:r>
            <a:r>
              <a:rPr lang="en-US" sz="2000" b="0" i="0" u="none">
                <a:solidFill>
                  <a:srgbClr val="002060"/>
                </a:solidFill>
                <a:latin typeface="Calibri"/>
                <a:ea typeface="Calibri"/>
                <a:cs typeface="Calibri"/>
                <a:sym typeface="Calibri"/>
              </a:rPr>
              <a:t>e qualche modello può essere indossato anche sopra a quelli da  vista.</a:t>
            </a:r>
            <a:endParaRPr/>
          </a:p>
        </p:txBody>
      </p:sp>
      <p:sp>
        <p:nvSpPr>
          <p:cNvPr id="1076" name="Google Shape;1076;p50"/>
          <p:cNvSpPr txBox="1">
            <a:spLocks noGrp="1"/>
          </p:cNvSpPr>
          <p:nvPr>
            <p:ph type="title"/>
          </p:nvPr>
        </p:nvSpPr>
        <p:spPr>
          <a:xfrm>
            <a:off x="1908175" y="590550"/>
            <a:ext cx="7235825" cy="504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DPI OCCHI</a:t>
            </a:r>
            <a:endParaRPr/>
          </a:p>
        </p:txBody>
      </p:sp>
      <p:sp>
        <p:nvSpPr>
          <p:cNvPr id="1077" name="Google Shape;1077;p50"/>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81"/>
        <p:cNvGrpSpPr/>
        <p:nvPr/>
      </p:nvGrpSpPr>
      <p:grpSpPr>
        <a:xfrm>
          <a:off x="0" y="0"/>
          <a:ext cx="0" cy="0"/>
          <a:chOff x="0" y="0"/>
          <a:chExt cx="0" cy="0"/>
        </a:xfrm>
      </p:grpSpPr>
      <p:sp>
        <p:nvSpPr>
          <p:cNvPr id="1082" name="Google Shape;1082;p51"/>
          <p:cNvSpPr txBox="1"/>
          <p:nvPr/>
        </p:nvSpPr>
        <p:spPr>
          <a:xfrm>
            <a:off x="1908175" y="1916112"/>
            <a:ext cx="7235825" cy="2143125"/>
          </a:xfrm>
          <a:prstGeom prst="rect">
            <a:avLst/>
          </a:prstGeom>
          <a:noFill/>
          <a:ln>
            <a:noFill/>
          </a:ln>
        </p:spPr>
        <p:txBody>
          <a:bodyPr spcFirstLastPara="1" wrap="square" lIns="0" tIns="13325" rIns="0" bIns="0" anchor="t" anchorCtr="0">
            <a:spAutoFit/>
          </a:bodyPr>
          <a:lstStyle/>
          <a:p>
            <a:pPr marL="12700" marR="0" lvl="0" indent="0" algn="just" rtl="0">
              <a:lnSpc>
                <a:spcPct val="110000"/>
              </a:lnSpc>
              <a:spcBef>
                <a:spcPts val="0"/>
              </a:spcBef>
              <a:spcAft>
                <a:spcPts val="0"/>
              </a:spcAft>
              <a:buClr>
                <a:schemeClr val="dk1"/>
              </a:buClr>
              <a:buSzPts val="2000"/>
              <a:buFont typeface="Calibri"/>
              <a:buNone/>
            </a:pPr>
            <a:r>
              <a:rPr lang="en-US" sz="2000" b="1" i="0" u="none">
                <a:solidFill>
                  <a:schemeClr val="dk1"/>
                </a:solidFill>
                <a:latin typeface="Calibri"/>
                <a:ea typeface="Calibri"/>
                <a:cs typeface="Calibri"/>
                <a:sym typeface="Calibri"/>
              </a:rPr>
              <a:t>MASCHERINE: </a:t>
            </a:r>
            <a:r>
              <a:rPr lang="en-US" sz="2000" b="0" i="0" u="none">
                <a:solidFill>
                  <a:schemeClr val="dk1"/>
                </a:solidFill>
                <a:latin typeface="Calibri"/>
                <a:ea typeface="Calibri"/>
                <a:cs typeface="Calibri"/>
                <a:sym typeface="Calibri"/>
              </a:rPr>
              <a:t>Le più diffuse sono quelle </a:t>
            </a:r>
            <a:r>
              <a:rPr lang="en-US" sz="2000" b="1" i="0" u="none">
                <a:solidFill>
                  <a:schemeClr val="dk1"/>
                </a:solidFill>
                <a:latin typeface="Calibri"/>
                <a:ea typeface="Calibri"/>
                <a:cs typeface="Calibri"/>
                <a:sym typeface="Calibri"/>
              </a:rPr>
              <a:t>CHIRURGICHE MONOUSO, </a:t>
            </a:r>
            <a:r>
              <a:rPr lang="en-US" sz="2000" b="0" i="0" u="none">
                <a:solidFill>
                  <a:schemeClr val="dk1"/>
                </a:solidFill>
                <a:latin typeface="Calibri"/>
                <a:ea typeface="Calibri"/>
                <a:cs typeface="Calibri"/>
                <a:sym typeface="Calibri"/>
              </a:rPr>
              <a:t>nate  per la tutela del paziente e che hanno scarsa efficacia per la protezione degli  operatori da agenti biologici.</a:t>
            </a:r>
            <a:endParaRPr/>
          </a:p>
          <a:p>
            <a:pPr marL="12700" marR="0" lvl="0" indent="0" algn="just" rtl="0">
              <a:lnSpc>
                <a:spcPct val="110000"/>
              </a:lnSpc>
              <a:spcBef>
                <a:spcPts val="800"/>
              </a:spcBef>
              <a:spcAft>
                <a:spcPts val="0"/>
              </a:spcAft>
              <a:buClr>
                <a:schemeClr val="dk1"/>
              </a:buClr>
              <a:buSzPts val="2000"/>
              <a:buFont typeface="Calibri"/>
              <a:buNone/>
            </a:pPr>
            <a:r>
              <a:rPr lang="en-US" sz="2000" b="0" i="0" u="none">
                <a:solidFill>
                  <a:schemeClr val="dk1"/>
                </a:solidFill>
                <a:latin typeface="Calibri"/>
                <a:ea typeface="Calibri"/>
                <a:cs typeface="Calibri"/>
                <a:sym typeface="Calibri"/>
              </a:rPr>
              <a:t>Allo scopo di proteggere gli operatori sanitari dagli agenti biologici a trasmissione aerea (ad esempio tubercolosi) si utilizzano mascherine (correttamente «Facciale Filtrante» di tipo FFP3 a seconda  </a:t>
            </a:r>
            <a:endParaRPr/>
          </a:p>
        </p:txBody>
      </p:sp>
      <p:sp>
        <p:nvSpPr>
          <p:cNvPr id="1083" name="Google Shape;1083;p51"/>
          <p:cNvSpPr txBox="1"/>
          <p:nvPr/>
        </p:nvSpPr>
        <p:spPr>
          <a:xfrm>
            <a:off x="1908175" y="4005262"/>
            <a:ext cx="7235825" cy="2573337"/>
          </a:xfrm>
          <a:prstGeom prst="rect">
            <a:avLst/>
          </a:prstGeom>
          <a:noFill/>
          <a:ln>
            <a:noFill/>
          </a:ln>
        </p:spPr>
        <p:txBody>
          <a:bodyPr spcFirstLastPara="1" wrap="square" lIns="0" tIns="12050" rIns="0" bIns="0" anchor="t" anchorCtr="0">
            <a:spAutoFit/>
          </a:bodyPr>
          <a:lstStyle/>
          <a:p>
            <a:pPr marL="12700" marR="0" lvl="0" indent="0" algn="just" rtl="0">
              <a:lnSpc>
                <a:spcPct val="120000"/>
              </a:lnSpc>
              <a:spcBef>
                <a:spcPts val="0"/>
              </a:spcBef>
              <a:spcAft>
                <a:spcPts val="0"/>
              </a:spcAft>
              <a:buClr>
                <a:schemeClr val="dk1"/>
              </a:buClr>
              <a:buSzPts val="2000"/>
              <a:buFont typeface="Calibri"/>
              <a:buNone/>
            </a:pPr>
            <a:r>
              <a:rPr lang="en-US" sz="2000" b="0" i="0" u="none">
                <a:solidFill>
                  <a:schemeClr val="dk1"/>
                </a:solidFill>
                <a:latin typeface="Calibri"/>
                <a:ea typeface="Calibri"/>
                <a:cs typeface="Calibri"/>
                <a:sym typeface="Calibri"/>
              </a:rPr>
              <a:t>dell’attività svolta. Queste maschere, non monouso, assicurano una protezione  per un tempo variabile, rilevabile dalla informazioni che la ditta produttrice  riporta sulla confezione del dispositivo, ed agiscono selettivamente come un  vero e proprio filtro alla penetrazione dei microrganismi nelle vie respiratorie.  Queste tipologie di maschere riutilizzabili devono essere scartate quando  presentano visibili contaminazioni o usure sulla superficie.</a:t>
            </a:r>
            <a:endParaRPr/>
          </a:p>
        </p:txBody>
      </p:sp>
      <p:sp>
        <p:nvSpPr>
          <p:cNvPr id="1084" name="Google Shape;1084;p51"/>
          <p:cNvSpPr txBox="1">
            <a:spLocks noGrp="1"/>
          </p:cNvSpPr>
          <p:nvPr>
            <p:ph type="title"/>
          </p:nvPr>
        </p:nvSpPr>
        <p:spPr>
          <a:xfrm>
            <a:off x="2087562" y="884237"/>
            <a:ext cx="5005387" cy="504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DPI -VIE AEREE</a:t>
            </a:r>
            <a:endParaRPr/>
          </a:p>
        </p:txBody>
      </p:sp>
      <p:sp>
        <p:nvSpPr>
          <p:cNvPr id="1085" name="Google Shape;1085;p51"/>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89"/>
        <p:cNvGrpSpPr/>
        <p:nvPr/>
      </p:nvGrpSpPr>
      <p:grpSpPr>
        <a:xfrm>
          <a:off x="0" y="0"/>
          <a:ext cx="0" cy="0"/>
          <a:chOff x="0" y="0"/>
          <a:chExt cx="0" cy="0"/>
        </a:xfrm>
      </p:grpSpPr>
      <p:sp>
        <p:nvSpPr>
          <p:cNvPr id="1090" name="Google Shape;1090;p52"/>
          <p:cNvSpPr txBox="1"/>
          <p:nvPr/>
        </p:nvSpPr>
        <p:spPr>
          <a:xfrm>
            <a:off x="1908175" y="1773237"/>
            <a:ext cx="7235825" cy="3571875"/>
          </a:xfrm>
          <a:prstGeom prst="rect">
            <a:avLst/>
          </a:prstGeom>
          <a:noFill/>
          <a:ln>
            <a:noFill/>
          </a:ln>
        </p:spPr>
        <p:txBody>
          <a:bodyPr spcFirstLastPara="1" wrap="square" lIns="0" tIns="12700" rIns="0" bIns="0" anchor="t" anchorCtr="0">
            <a:spAutoFit/>
          </a:bodyPr>
          <a:lstStyle/>
          <a:p>
            <a:pPr marL="12700" marR="0" lvl="0" indent="0" algn="just" rtl="0">
              <a:lnSpc>
                <a:spcPct val="130000"/>
              </a:lnSpc>
              <a:spcBef>
                <a:spcPts val="0"/>
              </a:spcBef>
              <a:spcAft>
                <a:spcPts val="0"/>
              </a:spcAft>
              <a:buClr>
                <a:srgbClr val="002060"/>
              </a:buClr>
              <a:buSzPts val="2000"/>
              <a:buFont typeface="Arial"/>
              <a:buNone/>
            </a:pPr>
            <a:r>
              <a:rPr lang="en-US" sz="2000" b="1" i="0" u="none">
                <a:solidFill>
                  <a:srgbClr val="002060"/>
                </a:solidFill>
                <a:latin typeface="Arial"/>
                <a:ea typeface="Arial"/>
                <a:cs typeface="Arial"/>
                <a:sym typeface="Arial"/>
              </a:rPr>
              <a:t>ABBIGLIAMENTO </a:t>
            </a:r>
            <a:r>
              <a:rPr lang="en-US" sz="2000" b="0" i="0" u="none">
                <a:solidFill>
                  <a:srgbClr val="002060"/>
                </a:solidFill>
                <a:latin typeface="Arial"/>
                <a:ea typeface="Arial"/>
                <a:cs typeface="Arial"/>
                <a:sym typeface="Arial"/>
              </a:rPr>
              <a:t>(camici, casacche, manicotti) devono essere indossati per  procedure assistenziali che possono causare imbrattamento esteso; possono  essere MONOUSO (in tessuto-non tessuto) o IN TESSUTO (di solito cotone)  oppure costruiti con fibre sintetiche particolari, come ad esempio il goretex, e  specialmente quelli resistenti ai liquidi devono fornire protezione alla parte  frontale più esposta: la soluzione migliore dal punto di vista protezionistico è  quella di avere la doppia protezione davanti, collo alto, polsi stretti e chiusura  nella parte posteriore.</a:t>
            </a:r>
            <a:endParaRPr/>
          </a:p>
        </p:txBody>
      </p:sp>
      <p:sp>
        <p:nvSpPr>
          <p:cNvPr id="1091" name="Google Shape;1091;p52"/>
          <p:cNvSpPr txBox="1">
            <a:spLocks noGrp="1"/>
          </p:cNvSpPr>
          <p:nvPr>
            <p:ph type="title"/>
          </p:nvPr>
        </p:nvSpPr>
        <p:spPr>
          <a:xfrm>
            <a:off x="1908175" y="549275"/>
            <a:ext cx="7235825" cy="5048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DPI-CORPO</a:t>
            </a:r>
            <a:endParaRPr/>
          </a:p>
        </p:txBody>
      </p:sp>
      <p:sp>
        <p:nvSpPr>
          <p:cNvPr id="1092" name="Google Shape;1092;p52"/>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96"/>
        <p:cNvGrpSpPr/>
        <p:nvPr/>
      </p:nvGrpSpPr>
      <p:grpSpPr>
        <a:xfrm>
          <a:off x="0" y="0"/>
          <a:ext cx="0" cy="0"/>
          <a:chOff x="0" y="0"/>
          <a:chExt cx="0" cy="0"/>
        </a:xfrm>
      </p:grpSpPr>
      <p:sp>
        <p:nvSpPr>
          <p:cNvPr id="1097" name="Google Shape;1097;p53"/>
          <p:cNvSpPr txBox="1"/>
          <p:nvPr/>
        </p:nvSpPr>
        <p:spPr>
          <a:xfrm>
            <a:off x="1908175" y="1341437"/>
            <a:ext cx="7235825" cy="53244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hlink"/>
              </a:buClr>
              <a:buSzPts val="2000"/>
              <a:buFont typeface="Calibri"/>
              <a:buNone/>
            </a:pPr>
            <a:r>
              <a:rPr lang="en-US" sz="2000" b="0" i="0" u="none">
                <a:solidFill>
                  <a:schemeClr val="hlink"/>
                </a:solidFill>
                <a:latin typeface="Calibri"/>
                <a:ea typeface="Calibri"/>
                <a:cs typeface="Calibri"/>
                <a:sym typeface="Calibri"/>
              </a:rPr>
              <a:t>Le barriere protettive riducono il rischio di esposizione della cute o delle mucose degli operatori a materiali potenzialmente infetti. Esempi di barriere protettive sono </a:t>
            </a:r>
            <a:r>
              <a:rPr lang="en-US" sz="2000" b="0" i="1" u="none">
                <a:solidFill>
                  <a:schemeClr val="hlink"/>
                </a:solidFill>
                <a:latin typeface="Calibri"/>
                <a:ea typeface="Calibri"/>
                <a:cs typeface="Calibri"/>
                <a:sym typeface="Calibri"/>
              </a:rPr>
              <a:t>guanti, maschere e occhiali protettivi.</a:t>
            </a:r>
            <a:endParaRPr/>
          </a:p>
          <a:p>
            <a:pPr marL="0" marR="0" lvl="0" indent="0" algn="just" rtl="0">
              <a:lnSpc>
                <a:spcPct val="100000"/>
              </a:lnSpc>
              <a:spcBef>
                <a:spcPts val="0"/>
              </a:spcBef>
              <a:spcAft>
                <a:spcPts val="0"/>
              </a:spcAft>
              <a:buClr>
                <a:schemeClr val="hlink"/>
              </a:buClr>
              <a:buSzPts val="2000"/>
              <a:buFont typeface="Calibri"/>
              <a:buNone/>
            </a:pPr>
            <a:r>
              <a:rPr lang="en-US" sz="2000" b="0" i="0" u="none">
                <a:solidFill>
                  <a:schemeClr val="hlink"/>
                </a:solidFill>
                <a:latin typeface="Calibri"/>
                <a:ea typeface="Calibri"/>
                <a:cs typeface="Calibri"/>
                <a:sym typeface="Calibri"/>
              </a:rPr>
              <a:t>I guanti riducono l'incidenza della contaminazione che avviene attraverso le mani, ma essi non possono prevenire le lesioni dovute agli strumenti affilati. Le mascherine e gli occhiali protettivi e le maschere per la faccia riducono l'incidenza della contaminazione delle mucose di bocca, naso ed occhi.</a:t>
            </a:r>
            <a:endParaRPr/>
          </a:p>
          <a:p>
            <a:pPr marL="0" marR="0" lvl="0" indent="0" algn="just" rtl="0">
              <a:lnSpc>
                <a:spcPct val="100000"/>
              </a:lnSpc>
              <a:spcBef>
                <a:spcPts val="0"/>
              </a:spcBef>
              <a:spcAft>
                <a:spcPts val="0"/>
              </a:spcAft>
              <a:buClr>
                <a:schemeClr val="hlink"/>
              </a:buClr>
              <a:buSzPts val="2000"/>
              <a:buFont typeface="Calibri"/>
              <a:buNone/>
            </a:pPr>
            <a:r>
              <a:rPr lang="en-US" sz="2000" b="0" i="0" u="none">
                <a:solidFill>
                  <a:schemeClr val="hlink"/>
                </a:solidFill>
                <a:latin typeface="Calibri"/>
                <a:ea typeface="Calibri"/>
                <a:cs typeface="Calibri"/>
                <a:sym typeface="Calibri"/>
              </a:rPr>
              <a:t>E' inoltre necessario provvedere all'utilizzo di indumento di protezione quando si prevedono schizzi o manovre che possano contaminare parti cutanee scoperte.</a:t>
            </a:r>
            <a:endParaRPr/>
          </a:p>
          <a:p>
            <a:pPr marL="0" marR="0" lvl="0" indent="0" algn="just" rtl="0">
              <a:lnSpc>
                <a:spcPct val="100000"/>
              </a:lnSpc>
              <a:spcBef>
                <a:spcPts val="0"/>
              </a:spcBef>
              <a:spcAft>
                <a:spcPts val="0"/>
              </a:spcAft>
              <a:buClr>
                <a:schemeClr val="hlink"/>
              </a:buClr>
              <a:buSzPts val="2000"/>
              <a:buFont typeface="Calibri"/>
              <a:buNone/>
            </a:pPr>
            <a:r>
              <a:rPr lang="en-US" sz="2000" b="0" i="0" u="none">
                <a:solidFill>
                  <a:schemeClr val="hlink"/>
                </a:solidFill>
                <a:latin typeface="Calibri"/>
                <a:ea typeface="Calibri"/>
                <a:cs typeface="Calibri"/>
                <a:sym typeface="Calibri"/>
              </a:rPr>
              <a:t>Le precauzioni universali devono essere intese come aggiuntive, piuttosto che sostitutive delle raccomandazioni per il controllo routinario delle infezioni, come il lavaggio delle mani e l'uso dei guanti per la prevenzione di grosse contaminazioni batteriche delle mani.</a:t>
            </a:r>
            <a:endParaRPr/>
          </a:p>
        </p:txBody>
      </p:sp>
      <p:sp>
        <p:nvSpPr>
          <p:cNvPr id="1098" name="Google Shape;1098;p53"/>
          <p:cNvSpPr txBox="1"/>
          <p:nvPr/>
        </p:nvSpPr>
        <p:spPr>
          <a:xfrm>
            <a:off x="1908175" y="549275"/>
            <a:ext cx="7235825" cy="584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USO DI BARRIERE PROTETTIVE</a:t>
            </a:r>
            <a:endParaRPr/>
          </a:p>
        </p:txBody>
      </p:sp>
      <p:sp>
        <p:nvSpPr>
          <p:cNvPr id="1099" name="Google Shape;1099;p53"/>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97">
                                            <p:txEl>
                                              <p:pRg st="0" end="0"/>
                                            </p:txEl>
                                          </p:spTgt>
                                        </p:tgtEl>
                                        <p:attrNameLst>
                                          <p:attrName>style.visibility</p:attrName>
                                        </p:attrNameLst>
                                      </p:cBhvr>
                                      <p:to>
                                        <p:strVal val="visible"/>
                                      </p:to>
                                    </p:set>
                                    <p:anim calcmode="lin" valueType="num">
                                      <p:cBhvr additive="base">
                                        <p:cTn id="7" dur="500"/>
                                        <p:tgtEl>
                                          <p:spTgt spid="1097">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97">
                                            <p:txEl>
                                              <p:pRg st="1" end="1"/>
                                            </p:txEl>
                                          </p:spTgt>
                                        </p:tgtEl>
                                        <p:attrNameLst>
                                          <p:attrName>style.visibility</p:attrName>
                                        </p:attrNameLst>
                                      </p:cBhvr>
                                      <p:to>
                                        <p:strVal val="visible"/>
                                      </p:to>
                                    </p:set>
                                    <p:anim calcmode="lin" valueType="num">
                                      <p:cBhvr additive="base">
                                        <p:cTn id="12" dur="500"/>
                                        <p:tgtEl>
                                          <p:spTgt spid="1097">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097">
                                            <p:txEl>
                                              <p:pRg st="2" end="2"/>
                                            </p:txEl>
                                          </p:spTgt>
                                        </p:tgtEl>
                                        <p:attrNameLst>
                                          <p:attrName>style.visibility</p:attrName>
                                        </p:attrNameLst>
                                      </p:cBhvr>
                                      <p:to>
                                        <p:strVal val="visible"/>
                                      </p:to>
                                    </p:set>
                                    <p:anim calcmode="lin" valueType="num">
                                      <p:cBhvr additive="base">
                                        <p:cTn id="17" dur="500"/>
                                        <p:tgtEl>
                                          <p:spTgt spid="1097">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097">
                                            <p:txEl>
                                              <p:pRg st="3" end="3"/>
                                            </p:txEl>
                                          </p:spTgt>
                                        </p:tgtEl>
                                        <p:attrNameLst>
                                          <p:attrName>style.visibility</p:attrName>
                                        </p:attrNameLst>
                                      </p:cBhvr>
                                      <p:to>
                                        <p:strVal val="visible"/>
                                      </p:to>
                                    </p:set>
                                    <p:anim calcmode="lin" valueType="num">
                                      <p:cBhvr additive="base">
                                        <p:cTn id="22" dur="500"/>
                                        <p:tgtEl>
                                          <p:spTgt spid="1097">
                                            <p:txEl>
                                              <p:pRg st="3" end="3"/>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1103"/>
        <p:cNvGrpSpPr/>
        <p:nvPr/>
      </p:nvGrpSpPr>
      <p:grpSpPr>
        <a:xfrm>
          <a:off x="0" y="0"/>
          <a:ext cx="0" cy="0"/>
          <a:chOff x="0" y="0"/>
          <a:chExt cx="0" cy="0"/>
        </a:xfrm>
      </p:grpSpPr>
      <p:sp>
        <p:nvSpPr>
          <p:cNvPr id="1104" name="Google Shape;1104;p54"/>
          <p:cNvSpPr txBox="1"/>
          <p:nvPr/>
        </p:nvSpPr>
        <p:spPr>
          <a:xfrm>
            <a:off x="152400" y="1268412"/>
            <a:ext cx="8839200" cy="34020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hlink"/>
              </a:buClr>
              <a:buSzPts val="2000"/>
              <a:buFont typeface="Arial"/>
              <a:buNone/>
            </a:pPr>
            <a:r>
              <a:rPr lang="en-US" sz="2000" b="1" i="0" u="none">
                <a:solidFill>
                  <a:schemeClr val="hlink"/>
                </a:solidFill>
                <a:latin typeface="Arial"/>
                <a:ea typeface="Arial"/>
                <a:cs typeface="Arial"/>
                <a:sym typeface="Arial"/>
              </a:rPr>
              <a:t>E’ necessario puntualizzare che:</a:t>
            </a:r>
            <a:endParaRPr/>
          </a:p>
          <a:p>
            <a:pPr marL="0" marR="0" lvl="0" indent="-127000" algn="just" rtl="0">
              <a:lnSpc>
                <a:spcPct val="100000"/>
              </a:lnSpc>
              <a:spcBef>
                <a:spcPts val="0"/>
              </a:spcBef>
              <a:spcAft>
                <a:spcPts val="0"/>
              </a:spcAft>
              <a:buClr>
                <a:schemeClr val="hlink"/>
              </a:buClr>
              <a:buSzPts val="2000"/>
              <a:buFont typeface="Noto Sans Symbols"/>
              <a:buChar char="✔"/>
            </a:pPr>
            <a:r>
              <a:rPr lang="en-US" sz="2000" b="1" i="0" u="none">
                <a:solidFill>
                  <a:schemeClr val="hlink"/>
                </a:solidFill>
                <a:latin typeface="Arial"/>
                <a:ea typeface="Arial"/>
                <a:cs typeface="Arial"/>
                <a:sym typeface="Arial"/>
              </a:rPr>
              <a:t>	l’uso di </a:t>
            </a:r>
            <a:r>
              <a:rPr lang="en-US" sz="2000" b="1" i="0" u="none">
                <a:solidFill>
                  <a:srgbClr val="FF66FF"/>
                </a:solidFill>
                <a:latin typeface="Arial"/>
                <a:ea typeface="Arial"/>
                <a:cs typeface="Arial"/>
                <a:sym typeface="Arial"/>
              </a:rPr>
              <a:t>un D.P.I. è obbligatorio</a:t>
            </a:r>
            <a:r>
              <a:rPr lang="en-US" sz="2000" b="1" i="0" u="none">
                <a:solidFill>
                  <a:schemeClr val="hlink"/>
                </a:solidFill>
                <a:latin typeface="Arial"/>
                <a:ea typeface="Arial"/>
                <a:cs typeface="Arial"/>
                <a:sym typeface="Arial"/>
              </a:rPr>
              <a:t> quando i rischi non possono essere evitati o ridotti.</a:t>
            </a:r>
            <a:endParaRPr/>
          </a:p>
          <a:p>
            <a:pPr marL="0" marR="0" lvl="0" indent="-127000" algn="just" rtl="0">
              <a:lnSpc>
                <a:spcPct val="100000"/>
              </a:lnSpc>
              <a:spcBef>
                <a:spcPts val="600"/>
              </a:spcBef>
              <a:spcAft>
                <a:spcPts val="0"/>
              </a:spcAft>
              <a:buClr>
                <a:schemeClr val="hlink"/>
              </a:buClr>
              <a:buSzPts val="2000"/>
              <a:buFont typeface="Noto Sans Symbols"/>
              <a:buChar char="✔"/>
            </a:pPr>
            <a:r>
              <a:rPr lang="en-US" sz="2000" b="1" i="0" u="none">
                <a:solidFill>
                  <a:schemeClr val="hlink"/>
                </a:solidFill>
                <a:latin typeface="Arial"/>
                <a:ea typeface="Arial"/>
                <a:cs typeface="Arial"/>
                <a:sym typeface="Arial"/>
              </a:rPr>
              <a:t>	Il Datore di lavoro deve adottare </a:t>
            </a:r>
            <a:r>
              <a:rPr lang="en-US" sz="2000" b="1" i="0" u="none">
                <a:solidFill>
                  <a:srgbClr val="FF66FF"/>
                </a:solidFill>
                <a:latin typeface="Arial"/>
                <a:ea typeface="Arial"/>
                <a:cs typeface="Arial"/>
                <a:sym typeface="Arial"/>
              </a:rPr>
              <a:t>il D.P.I. più idoneo</a:t>
            </a:r>
            <a:r>
              <a:rPr lang="en-US" sz="2000" b="1" i="0" u="none">
                <a:solidFill>
                  <a:schemeClr val="hlink"/>
                </a:solidFill>
                <a:latin typeface="Arial"/>
                <a:ea typeface="Arial"/>
                <a:cs typeface="Arial"/>
                <a:sym typeface="Arial"/>
              </a:rPr>
              <a:t> in funzione dell’entità del rischio, della frequenza di esposizione e delle caratteristiche del posto di lavoro.</a:t>
            </a:r>
            <a:endParaRPr sz="2000" b="1" i="0" u="none">
              <a:solidFill>
                <a:schemeClr val="hlink"/>
              </a:solidFill>
              <a:latin typeface="Arial"/>
              <a:ea typeface="Arial"/>
              <a:cs typeface="Arial"/>
              <a:sym typeface="Arial"/>
            </a:endParaRPr>
          </a:p>
          <a:p>
            <a:pPr marL="0" marR="0" lvl="0" indent="-127000" algn="just" rtl="0">
              <a:lnSpc>
                <a:spcPct val="100000"/>
              </a:lnSpc>
              <a:spcBef>
                <a:spcPts val="600"/>
              </a:spcBef>
              <a:spcAft>
                <a:spcPts val="0"/>
              </a:spcAft>
              <a:buClr>
                <a:schemeClr val="hlink"/>
              </a:buClr>
              <a:buSzPts val="2000"/>
              <a:buFont typeface="Noto Sans Symbols"/>
              <a:buChar char="✔"/>
            </a:pPr>
            <a:r>
              <a:rPr lang="en-US" sz="2000" b="1" i="0" u="none">
                <a:solidFill>
                  <a:schemeClr val="hlink"/>
                </a:solidFill>
                <a:latin typeface="Arial"/>
                <a:ea typeface="Arial"/>
                <a:cs typeface="Arial"/>
                <a:sym typeface="Arial"/>
              </a:rPr>
              <a:t>	il datore di lavoro deve </a:t>
            </a:r>
            <a:r>
              <a:rPr lang="en-US" sz="2000" b="1" i="0" u="none">
                <a:solidFill>
                  <a:srgbClr val="FF66FF"/>
                </a:solidFill>
                <a:latin typeface="Arial"/>
                <a:ea typeface="Arial"/>
                <a:cs typeface="Arial"/>
                <a:sym typeface="Arial"/>
              </a:rPr>
              <a:t>assicurare una formazione</a:t>
            </a:r>
            <a:r>
              <a:rPr lang="en-US" sz="2000" b="1" i="0" u="none">
                <a:solidFill>
                  <a:schemeClr val="hlink"/>
                </a:solidFill>
                <a:latin typeface="Arial"/>
                <a:ea typeface="Arial"/>
                <a:cs typeface="Arial"/>
                <a:sym typeface="Arial"/>
              </a:rPr>
              <a:t> ed un addestramento adeguati al corretto utilizzo dei D.P.I.</a:t>
            </a:r>
            <a:endParaRPr sz="2000" b="1" i="0" u="none">
              <a:solidFill>
                <a:schemeClr val="hlink"/>
              </a:solidFill>
              <a:latin typeface="Arial"/>
              <a:ea typeface="Arial"/>
              <a:cs typeface="Arial"/>
              <a:sym typeface="Arial"/>
            </a:endParaRPr>
          </a:p>
          <a:p>
            <a:pPr marL="0" marR="0" lvl="0" indent="-127000" algn="just" rtl="0">
              <a:lnSpc>
                <a:spcPct val="100000"/>
              </a:lnSpc>
              <a:spcBef>
                <a:spcPts val="600"/>
              </a:spcBef>
              <a:spcAft>
                <a:spcPts val="0"/>
              </a:spcAft>
              <a:buClr>
                <a:schemeClr val="hlink"/>
              </a:buClr>
              <a:buSzPts val="2000"/>
              <a:buFont typeface="Noto Sans Symbols"/>
              <a:buChar char="✔"/>
            </a:pPr>
            <a:r>
              <a:rPr lang="en-US" sz="2000" b="1" i="0" u="none">
                <a:solidFill>
                  <a:schemeClr val="hlink"/>
                </a:solidFill>
                <a:latin typeface="Arial"/>
                <a:ea typeface="Arial"/>
                <a:cs typeface="Arial"/>
                <a:sym typeface="Arial"/>
              </a:rPr>
              <a:t>	i lavoratori </a:t>
            </a:r>
            <a:r>
              <a:rPr lang="en-US" sz="2000" b="1" i="0" u="none">
                <a:solidFill>
                  <a:srgbClr val="FF66FF"/>
                </a:solidFill>
                <a:latin typeface="Arial"/>
                <a:ea typeface="Arial"/>
                <a:cs typeface="Arial"/>
                <a:sym typeface="Arial"/>
              </a:rPr>
              <a:t>utilizzino i D.P.I. correttamente</a:t>
            </a:r>
            <a:r>
              <a:rPr lang="en-US" sz="2000" b="1" i="0" u="none">
                <a:solidFill>
                  <a:schemeClr val="hlink"/>
                </a:solidFill>
                <a:latin typeface="Arial"/>
                <a:ea typeface="Arial"/>
                <a:cs typeface="Arial"/>
                <a:sym typeface="Arial"/>
              </a:rPr>
              <a:t>, ne abbiano cura e che segnalino immediatamente difetti dei medesimi</a:t>
            </a:r>
            <a:endParaRPr/>
          </a:p>
        </p:txBody>
      </p:sp>
      <p:sp>
        <p:nvSpPr>
          <p:cNvPr id="1105" name="Google Shape;1105;p54"/>
          <p:cNvSpPr txBox="1"/>
          <p:nvPr/>
        </p:nvSpPr>
        <p:spPr>
          <a:xfrm>
            <a:off x="276225" y="52387"/>
            <a:ext cx="8715375" cy="107791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6600"/>
              </a:buClr>
              <a:buSzPts val="3200"/>
              <a:buFont typeface="Arial"/>
              <a:buNone/>
            </a:pPr>
            <a:r>
              <a:rPr lang="en-US" sz="3200" b="1" i="0" u="none">
                <a:solidFill>
                  <a:srgbClr val="FF6600"/>
                </a:solidFill>
                <a:latin typeface="Arial"/>
                <a:ea typeface="Arial"/>
                <a:cs typeface="Arial"/>
                <a:sym typeface="Arial"/>
              </a:rPr>
              <a:t>DISPOSITIVI DI PROTEZIONE INDIVIDUALE (D.P.I.).</a:t>
            </a:r>
            <a:endParaRPr/>
          </a:p>
        </p:txBody>
      </p:sp>
      <p:sp>
        <p:nvSpPr>
          <p:cNvPr id="1106" name="Google Shape;1106;p54"/>
          <p:cNvSpPr txBox="1"/>
          <p:nvPr/>
        </p:nvSpPr>
        <p:spPr>
          <a:xfrm>
            <a:off x="1692275" y="4773612"/>
            <a:ext cx="7011987" cy="193992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hlink"/>
              </a:buClr>
              <a:buSzPts val="2000"/>
              <a:buFont typeface="Arial"/>
              <a:buNone/>
            </a:pPr>
            <a:r>
              <a:rPr lang="en-US" sz="2000" b="1" i="0" u="none">
                <a:solidFill>
                  <a:schemeClr val="hlink"/>
                </a:solidFill>
                <a:latin typeface="Arial"/>
                <a:ea typeface="Arial"/>
                <a:cs typeface="Arial"/>
                <a:sym typeface="Arial"/>
              </a:rPr>
              <a:t>I D.P.I. devono possedere la caratteristica fondamentale di </a:t>
            </a:r>
            <a:r>
              <a:rPr lang="en-US" sz="2000" b="1" i="0" u="none">
                <a:solidFill>
                  <a:srgbClr val="FF66FF"/>
                </a:solidFill>
                <a:latin typeface="Arial"/>
                <a:ea typeface="Arial"/>
                <a:cs typeface="Arial"/>
                <a:sym typeface="Arial"/>
              </a:rPr>
              <a:t>tutelare l’operatore dall’interazione con l’agente</a:t>
            </a:r>
            <a:r>
              <a:rPr lang="en-US" sz="2000" b="1" i="0" u="none">
                <a:solidFill>
                  <a:schemeClr val="hlink"/>
                </a:solidFill>
                <a:latin typeface="Arial"/>
                <a:ea typeface="Arial"/>
                <a:cs typeface="Arial"/>
                <a:sym typeface="Arial"/>
              </a:rPr>
              <a:t> e/o gli agenti biologici che determinano il rischio di esposizione. </a:t>
            </a:r>
            <a:endParaRPr/>
          </a:p>
          <a:p>
            <a:pPr marL="0" marR="0" lvl="0" indent="0" algn="just" rtl="0">
              <a:lnSpc>
                <a:spcPct val="100000"/>
              </a:lnSpc>
              <a:spcBef>
                <a:spcPts val="0"/>
              </a:spcBef>
              <a:spcAft>
                <a:spcPts val="0"/>
              </a:spcAft>
              <a:buClr>
                <a:schemeClr val="hlink"/>
              </a:buClr>
              <a:buSzPts val="2000"/>
              <a:buFont typeface="Arial"/>
              <a:buNone/>
            </a:pPr>
            <a:r>
              <a:rPr lang="en-US" sz="2000" b="1" i="0" u="none">
                <a:solidFill>
                  <a:schemeClr val="hlink"/>
                </a:solidFill>
                <a:latin typeface="Arial"/>
                <a:ea typeface="Arial"/>
                <a:cs typeface="Arial"/>
                <a:sym typeface="Arial"/>
              </a:rPr>
              <a:t>Nel caso di potenziale esposizione a Agenti Biologici si devono rendere disponibili le seguenti tipologie di D.P.I.:</a:t>
            </a:r>
            <a:endParaRPr/>
          </a:p>
        </p:txBody>
      </p:sp>
      <p:sp>
        <p:nvSpPr>
          <p:cNvPr id="1107" name="Google Shape;1107;p54"/>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04">
                                            <p:txEl>
                                              <p:pRg st="0" end="0"/>
                                            </p:txEl>
                                          </p:spTgt>
                                        </p:tgtEl>
                                        <p:attrNameLst>
                                          <p:attrName>style.visibility</p:attrName>
                                        </p:attrNameLst>
                                      </p:cBhvr>
                                      <p:to>
                                        <p:strVal val="visible"/>
                                      </p:to>
                                    </p:set>
                                    <p:anim calcmode="lin" valueType="num">
                                      <p:cBhvr additive="base">
                                        <p:cTn id="7" dur="500"/>
                                        <p:tgtEl>
                                          <p:spTgt spid="1104">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04">
                                            <p:txEl>
                                              <p:pRg st="1" end="1"/>
                                            </p:txEl>
                                          </p:spTgt>
                                        </p:tgtEl>
                                        <p:attrNameLst>
                                          <p:attrName>style.visibility</p:attrName>
                                        </p:attrNameLst>
                                      </p:cBhvr>
                                      <p:to>
                                        <p:strVal val="visible"/>
                                      </p:to>
                                    </p:set>
                                    <p:anim calcmode="lin" valueType="num">
                                      <p:cBhvr additive="base">
                                        <p:cTn id="12" dur="500"/>
                                        <p:tgtEl>
                                          <p:spTgt spid="1104">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04">
                                            <p:txEl>
                                              <p:pRg st="2" end="2"/>
                                            </p:txEl>
                                          </p:spTgt>
                                        </p:tgtEl>
                                        <p:attrNameLst>
                                          <p:attrName>style.visibility</p:attrName>
                                        </p:attrNameLst>
                                      </p:cBhvr>
                                      <p:to>
                                        <p:strVal val="visible"/>
                                      </p:to>
                                    </p:set>
                                    <p:anim calcmode="lin" valueType="num">
                                      <p:cBhvr additive="base">
                                        <p:cTn id="17" dur="500"/>
                                        <p:tgtEl>
                                          <p:spTgt spid="1104">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04">
                                            <p:txEl>
                                              <p:pRg st="3" end="3"/>
                                            </p:txEl>
                                          </p:spTgt>
                                        </p:tgtEl>
                                        <p:attrNameLst>
                                          <p:attrName>style.visibility</p:attrName>
                                        </p:attrNameLst>
                                      </p:cBhvr>
                                      <p:to>
                                        <p:strVal val="visible"/>
                                      </p:to>
                                    </p:set>
                                    <p:anim calcmode="lin" valueType="num">
                                      <p:cBhvr additive="base">
                                        <p:cTn id="22" dur="500"/>
                                        <p:tgtEl>
                                          <p:spTgt spid="1104">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04">
                                            <p:txEl>
                                              <p:pRg st="4" end="4"/>
                                            </p:txEl>
                                          </p:spTgt>
                                        </p:tgtEl>
                                        <p:attrNameLst>
                                          <p:attrName>style.visibility</p:attrName>
                                        </p:attrNameLst>
                                      </p:cBhvr>
                                      <p:to>
                                        <p:strVal val="visible"/>
                                      </p:to>
                                    </p:set>
                                    <p:anim calcmode="lin" valueType="num">
                                      <p:cBhvr additive="base">
                                        <p:cTn id="27" dur="500"/>
                                        <p:tgtEl>
                                          <p:spTgt spid="1104">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Shape 1111"/>
        <p:cNvGrpSpPr/>
        <p:nvPr/>
      </p:nvGrpSpPr>
      <p:grpSpPr>
        <a:xfrm>
          <a:off x="0" y="0"/>
          <a:ext cx="0" cy="0"/>
          <a:chOff x="0" y="0"/>
          <a:chExt cx="0" cy="0"/>
        </a:xfrm>
      </p:grpSpPr>
      <p:sp>
        <p:nvSpPr>
          <p:cNvPr id="1112" name="Google Shape;1112;p55"/>
          <p:cNvSpPr txBox="1"/>
          <p:nvPr/>
        </p:nvSpPr>
        <p:spPr>
          <a:xfrm>
            <a:off x="228600" y="838200"/>
            <a:ext cx="8763000" cy="207168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hlink"/>
              </a:buClr>
              <a:buSzPts val="2800"/>
              <a:buFont typeface="Arial"/>
              <a:buNone/>
            </a:pPr>
            <a:r>
              <a:rPr lang="en-US" sz="2800" b="1" i="0" u="none">
                <a:solidFill>
                  <a:schemeClr val="hlink"/>
                </a:solidFill>
                <a:latin typeface="Arial"/>
                <a:ea typeface="Arial"/>
                <a:cs typeface="Arial"/>
                <a:sym typeface="Arial"/>
              </a:rPr>
              <a:t>Guanti	</a:t>
            </a:r>
            <a:r>
              <a:rPr lang="en-US" sz="2800" b="1" i="0" u="none">
                <a:solidFill>
                  <a:schemeClr val="dk1"/>
                </a:solidFill>
                <a:latin typeface="Arial"/>
                <a:ea typeface="Arial"/>
                <a:cs typeface="Arial"/>
                <a:sym typeface="Arial"/>
              </a:rPr>
              <a:t>	</a:t>
            </a:r>
            <a:endParaRPr/>
          </a:p>
          <a:p>
            <a:pPr marL="0" marR="0" lvl="0" indent="0" algn="just" rtl="0">
              <a:lnSpc>
                <a:spcPct val="100000"/>
              </a:lnSpc>
              <a:spcBef>
                <a:spcPts val="0"/>
              </a:spcBef>
              <a:spcAft>
                <a:spcPts val="0"/>
              </a:spcAft>
              <a:buClr>
                <a:schemeClr val="dk1"/>
              </a:buClr>
              <a:buSzPts val="1400"/>
              <a:buFont typeface="Century Gothic"/>
              <a:buNone/>
            </a:pPr>
            <a:endParaRPr sz="1400" b="0" i="0" u="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E’ necessario che venga emessa una </a:t>
            </a:r>
            <a:r>
              <a:rPr lang="en-US" sz="2200" b="1" i="0" u="none">
                <a:solidFill>
                  <a:srgbClr val="FF66FF"/>
                </a:solidFill>
                <a:latin typeface="Arial"/>
                <a:ea typeface="Arial"/>
                <a:cs typeface="Arial"/>
                <a:sym typeface="Arial"/>
              </a:rPr>
              <a:t>certificazione</a:t>
            </a:r>
            <a:r>
              <a:rPr lang="en-US" sz="2200" b="1" i="0" u="none">
                <a:solidFill>
                  <a:schemeClr val="dk1"/>
                </a:solidFill>
                <a:latin typeface="Arial"/>
                <a:ea typeface="Arial"/>
                <a:cs typeface="Arial"/>
                <a:sym typeface="Arial"/>
              </a:rPr>
              <a:t> </a:t>
            </a:r>
            <a:r>
              <a:rPr lang="en-US" sz="2200" b="1" i="0" u="none">
                <a:solidFill>
                  <a:srgbClr val="FF66FF"/>
                </a:solidFill>
                <a:latin typeface="Arial"/>
                <a:ea typeface="Arial"/>
                <a:cs typeface="Arial"/>
                <a:sym typeface="Arial"/>
              </a:rPr>
              <a:t>dall’Organismo Notificato</a:t>
            </a:r>
            <a:r>
              <a:rPr lang="en-US" sz="2200" b="1" i="0" u="none">
                <a:solidFill>
                  <a:schemeClr val="dk1"/>
                </a:solidFill>
                <a:latin typeface="Arial"/>
                <a:ea typeface="Arial"/>
                <a:cs typeface="Arial"/>
                <a:sym typeface="Arial"/>
              </a:rPr>
              <a:t> per il Produttore che attesti la </a:t>
            </a:r>
            <a:r>
              <a:rPr lang="en-US" sz="2200" b="1" i="0" u="none">
                <a:solidFill>
                  <a:srgbClr val="FF66FF"/>
                </a:solidFill>
                <a:latin typeface="Arial"/>
                <a:ea typeface="Arial"/>
                <a:cs typeface="Arial"/>
                <a:sym typeface="Arial"/>
              </a:rPr>
              <a:t>marcatura CE come DPI</a:t>
            </a:r>
            <a:r>
              <a:rPr lang="en-US" sz="2200" b="1" i="0" u="none">
                <a:solidFill>
                  <a:schemeClr val="dk1"/>
                </a:solidFill>
                <a:latin typeface="Arial"/>
                <a:ea typeface="Arial"/>
                <a:cs typeface="Arial"/>
                <a:sym typeface="Arial"/>
              </a:rPr>
              <a:t> e i requisiti prescritti dalla Norma tecnica </a:t>
            </a:r>
            <a:r>
              <a:rPr lang="en-US" sz="2200" b="1" i="0" u="none">
                <a:solidFill>
                  <a:srgbClr val="FF66FF"/>
                </a:solidFill>
                <a:latin typeface="Arial"/>
                <a:ea typeface="Arial"/>
                <a:cs typeface="Arial"/>
                <a:sym typeface="Arial"/>
              </a:rPr>
              <a:t>EN 374</a:t>
            </a:r>
            <a:r>
              <a:rPr lang="en-US" sz="2200" b="1" i="0" u="none">
                <a:solidFill>
                  <a:schemeClr val="dk1"/>
                </a:solidFill>
                <a:latin typeface="Arial"/>
                <a:ea typeface="Arial"/>
                <a:cs typeface="Arial"/>
                <a:sym typeface="Arial"/>
              </a:rPr>
              <a:t> per la “protezione da microrganismi”.</a:t>
            </a:r>
            <a:endParaRPr/>
          </a:p>
        </p:txBody>
      </p:sp>
      <p:sp>
        <p:nvSpPr>
          <p:cNvPr id="1113" name="Google Shape;1113;p55"/>
          <p:cNvSpPr txBox="1"/>
          <p:nvPr/>
        </p:nvSpPr>
        <p:spPr>
          <a:xfrm>
            <a:off x="152400" y="152400"/>
            <a:ext cx="8839200" cy="6413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6600"/>
              </a:buClr>
              <a:buSzPts val="3600"/>
              <a:buFont typeface="Arial"/>
              <a:buNone/>
            </a:pPr>
            <a:r>
              <a:rPr lang="en-US" sz="3600" b="1" i="0" u="none">
                <a:solidFill>
                  <a:srgbClr val="FF6600"/>
                </a:solidFill>
                <a:latin typeface="Arial"/>
                <a:ea typeface="Arial"/>
                <a:cs typeface="Arial"/>
                <a:sym typeface="Arial"/>
              </a:rPr>
              <a:t>PROTEZIONE DELLE MANI</a:t>
            </a:r>
            <a:endParaRPr/>
          </a:p>
        </p:txBody>
      </p:sp>
      <p:sp>
        <p:nvSpPr>
          <p:cNvPr id="1114" name="Google Shape;1114;p55"/>
          <p:cNvSpPr txBox="1"/>
          <p:nvPr/>
        </p:nvSpPr>
        <p:spPr>
          <a:xfrm>
            <a:off x="152400" y="2819400"/>
            <a:ext cx="8839200" cy="40243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200"/>
              <a:buFont typeface="Arial"/>
              <a:buNone/>
            </a:pPr>
            <a:r>
              <a:rPr lang="en-US" sz="2200" b="0" i="0" u="none" dirty="0">
                <a:solidFill>
                  <a:schemeClr val="dk1"/>
                </a:solidFill>
                <a:latin typeface="Arial"/>
                <a:ea typeface="Arial"/>
                <a:cs typeface="Arial"/>
                <a:sym typeface="Arial"/>
              </a:rPr>
              <a:t>I </a:t>
            </a:r>
            <a:r>
              <a:rPr lang="en-US" sz="2200" b="0" i="0" u="none" dirty="0" err="1">
                <a:solidFill>
                  <a:schemeClr val="dk1"/>
                </a:solidFill>
                <a:latin typeface="Arial"/>
                <a:ea typeface="Arial"/>
                <a:cs typeface="Arial"/>
                <a:sym typeface="Arial"/>
              </a:rPr>
              <a:t>guanti</a:t>
            </a:r>
            <a:r>
              <a:rPr lang="en-US" sz="2200" b="0" i="0" u="none" dirty="0">
                <a:solidFill>
                  <a:schemeClr val="dk1"/>
                </a:solidFill>
                <a:latin typeface="Arial"/>
                <a:ea typeface="Arial"/>
                <a:cs typeface="Arial"/>
                <a:sym typeface="Arial"/>
              </a:rPr>
              <a:t> sono </a:t>
            </a:r>
            <a:r>
              <a:rPr lang="en-US" sz="2200" b="0" i="0" u="none" dirty="0" err="1">
                <a:solidFill>
                  <a:schemeClr val="dk1"/>
                </a:solidFill>
                <a:latin typeface="Arial"/>
                <a:ea typeface="Arial"/>
                <a:cs typeface="Arial"/>
                <a:sym typeface="Arial"/>
              </a:rPr>
              <a:t>suddivisi</a:t>
            </a:r>
            <a:r>
              <a:rPr lang="en-US" sz="2200" b="0" i="0" u="none" dirty="0">
                <a:solidFill>
                  <a:schemeClr val="dk1"/>
                </a:solidFill>
                <a:latin typeface="Arial"/>
                <a:ea typeface="Arial"/>
                <a:cs typeface="Arial"/>
                <a:sym typeface="Arial"/>
              </a:rPr>
              <a:t> in tre classi, </a:t>
            </a:r>
            <a:r>
              <a:rPr lang="en-US" sz="2200" b="0" i="0" u="none" dirty="0" err="1">
                <a:solidFill>
                  <a:schemeClr val="dk1"/>
                </a:solidFill>
                <a:latin typeface="Arial"/>
                <a:ea typeface="Arial"/>
                <a:cs typeface="Arial"/>
                <a:sym typeface="Arial"/>
              </a:rPr>
              <a:t>ognuna</a:t>
            </a:r>
            <a:r>
              <a:rPr lang="en-US" sz="2200" b="0" i="0" u="none" dirty="0">
                <a:solidFill>
                  <a:schemeClr val="dk1"/>
                </a:solidFill>
                <a:latin typeface="Arial"/>
                <a:ea typeface="Arial"/>
                <a:cs typeface="Arial"/>
                <a:sym typeface="Arial"/>
              </a:rPr>
              <a:t> delle quali </a:t>
            </a:r>
            <a:r>
              <a:rPr lang="en-US" sz="2200" b="0" i="0" u="none" dirty="0" err="1">
                <a:solidFill>
                  <a:schemeClr val="dk1"/>
                </a:solidFill>
                <a:latin typeface="Arial"/>
                <a:ea typeface="Arial"/>
                <a:cs typeface="Arial"/>
                <a:sym typeface="Arial"/>
              </a:rPr>
              <a:t>richiede</a:t>
            </a:r>
            <a:r>
              <a:rPr lang="en-US" sz="2200" b="0" i="0" u="none" dirty="0">
                <a:solidFill>
                  <a:schemeClr val="dk1"/>
                </a:solidFill>
                <a:latin typeface="Arial"/>
                <a:ea typeface="Arial"/>
                <a:cs typeface="Arial"/>
                <a:sym typeface="Arial"/>
              </a:rPr>
              <a:t> un </a:t>
            </a:r>
            <a:r>
              <a:rPr lang="en-US" sz="2200" b="0" i="0" u="none" dirty="0" err="1">
                <a:solidFill>
                  <a:schemeClr val="dk1"/>
                </a:solidFill>
                <a:latin typeface="Arial"/>
                <a:ea typeface="Arial"/>
                <a:cs typeface="Arial"/>
                <a:sym typeface="Arial"/>
              </a:rPr>
              <a:t>diverso</a:t>
            </a:r>
            <a:r>
              <a:rPr lang="en-US" sz="2200" b="0" i="0" u="none" dirty="0">
                <a:solidFill>
                  <a:schemeClr val="dk1"/>
                </a:solidFill>
                <a:latin typeface="Arial"/>
                <a:ea typeface="Arial"/>
                <a:cs typeface="Arial"/>
                <a:sym typeface="Arial"/>
              </a:rPr>
              <a:t> grado di </a:t>
            </a:r>
            <a:r>
              <a:rPr lang="en-US" sz="2200" b="0" i="0" u="none" dirty="0" err="1">
                <a:solidFill>
                  <a:schemeClr val="dk1"/>
                </a:solidFill>
                <a:latin typeface="Arial"/>
                <a:ea typeface="Arial"/>
                <a:cs typeface="Arial"/>
                <a:sym typeface="Arial"/>
              </a:rPr>
              <a:t>certificazione</a:t>
            </a:r>
            <a:r>
              <a:rPr lang="en-US" sz="2200" b="0" i="0" u="none" dirty="0">
                <a:solidFill>
                  <a:schemeClr val="dk1"/>
                </a:solidFill>
                <a:latin typeface="Arial"/>
                <a:ea typeface="Arial"/>
                <a:cs typeface="Arial"/>
                <a:sym typeface="Arial"/>
              </a:rPr>
              <a:t>:</a:t>
            </a:r>
            <a:endParaRPr sz="2200" b="0" i="0" u="none" dirty="0">
              <a:solidFill>
                <a:schemeClr val="dk1"/>
              </a:solidFill>
              <a:latin typeface="Arial"/>
              <a:ea typeface="Arial"/>
              <a:cs typeface="Arial"/>
              <a:sym typeface="Arial"/>
            </a:endParaRPr>
          </a:p>
          <a:p>
            <a:pPr marL="0" marR="0" lvl="0" indent="-139700" algn="just" rtl="0">
              <a:lnSpc>
                <a:spcPct val="100000"/>
              </a:lnSpc>
              <a:spcBef>
                <a:spcPts val="0"/>
              </a:spcBef>
              <a:spcAft>
                <a:spcPts val="0"/>
              </a:spcAft>
              <a:buClr>
                <a:schemeClr val="hlink"/>
              </a:buClr>
              <a:buSzPts val="2200"/>
              <a:buFont typeface="Noto Sans Symbols"/>
              <a:buChar char="⮚"/>
            </a:pPr>
            <a:r>
              <a:rPr lang="en-US" sz="2200" b="0" i="0" u="none" dirty="0">
                <a:solidFill>
                  <a:schemeClr val="dk1"/>
                </a:solidFill>
                <a:latin typeface="Arial"/>
                <a:ea typeface="Arial"/>
                <a:cs typeface="Arial"/>
                <a:sym typeface="Arial"/>
              </a:rPr>
              <a:t>	</a:t>
            </a:r>
            <a:r>
              <a:rPr lang="en-US" sz="2200" b="0" i="0" u="none" dirty="0">
                <a:solidFill>
                  <a:schemeClr val="hlink"/>
                </a:solidFill>
                <a:latin typeface="Arial"/>
                <a:ea typeface="Arial"/>
                <a:cs typeface="Arial"/>
                <a:sym typeface="Arial"/>
              </a:rPr>
              <a:t>GUANTI DI DISEGNO SEMPLICE</a:t>
            </a:r>
            <a:r>
              <a:rPr lang="en-US" sz="2200" b="0" i="0" u="none" dirty="0">
                <a:solidFill>
                  <a:schemeClr val="dk1"/>
                </a:solidFill>
                <a:latin typeface="Arial"/>
                <a:ea typeface="Arial"/>
                <a:cs typeface="Arial"/>
                <a:sym typeface="Arial"/>
              </a:rPr>
              <a:t> - Solo per </a:t>
            </a:r>
            <a:r>
              <a:rPr lang="en-US" sz="2200" b="0" i="0" u="none" dirty="0" err="1">
                <a:solidFill>
                  <a:schemeClr val="dk1"/>
                </a:solidFill>
                <a:latin typeface="Arial"/>
                <a:ea typeface="Arial"/>
                <a:cs typeface="Arial"/>
                <a:sym typeface="Arial"/>
              </a:rPr>
              <a:t>rischi</a:t>
            </a:r>
            <a:r>
              <a:rPr lang="en-US" sz="2200" b="0" i="0" u="none" dirty="0">
                <a:solidFill>
                  <a:schemeClr val="dk1"/>
                </a:solidFill>
                <a:latin typeface="Arial"/>
                <a:ea typeface="Arial"/>
                <a:cs typeface="Arial"/>
                <a:sym typeface="Arial"/>
              </a:rPr>
              <a:t> minori.</a:t>
            </a:r>
            <a:endParaRPr sz="2200" b="0" i="0" u="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Arial"/>
              <a:buNone/>
            </a:pPr>
            <a:r>
              <a:rPr lang="en-US" sz="1800" b="0" i="0" u="none" dirty="0">
                <a:solidFill>
                  <a:schemeClr val="dk1"/>
                </a:solidFill>
                <a:latin typeface="Arial"/>
                <a:ea typeface="Arial"/>
                <a:cs typeface="Arial"/>
                <a:sym typeface="Arial"/>
              </a:rPr>
              <a:t>Per la </a:t>
            </a:r>
            <a:r>
              <a:rPr lang="en-US" sz="1800" b="0" i="0" u="none" dirty="0" err="1">
                <a:solidFill>
                  <a:schemeClr val="dk1"/>
                </a:solidFill>
                <a:latin typeface="Arial"/>
                <a:ea typeface="Arial"/>
                <a:cs typeface="Arial"/>
                <a:sym typeface="Arial"/>
              </a:rPr>
              <a:t>protezione</a:t>
            </a:r>
            <a:r>
              <a:rPr lang="en-US" sz="1800" b="0" i="0" u="none" dirty="0">
                <a:solidFill>
                  <a:schemeClr val="dk1"/>
                </a:solidFill>
                <a:latin typeface="Arial"/>
                <a:ea typeface="Arial"/>
                <a:cs typeface="Arial"/>
                <a:sym typeface="Arial"/>
              </a:rPr>
              <a:t> da </a:t>
            </a:r>
            <a:r>
              <a:rPr lang="en-US" sz="1800" b="0" i="0" u="none" dirty="0" err="1">
                <a:solidFill>
                  <a:schemeClr val="dk1"/>
                </a:solidFill>
                <a:latin typeface="Arial"/>
                <a:ea typeface="Arial"/>
                <a:cs typeface="Arial"/>
                <a:sym typeface="Arial"/>
              </a:rPr>
              <a:t>rischi</a:t>
            </a:r>
            <a:r>
              <a:rPr lang="en-US" sz="1800" b="0" i="0" u="none" dirty="0">
                <a:solidFill>
                  <a:schemeClr val="dk1"/>
                </a:solidFill>
                <a:latin typeface="Arial"/>
                <a:ea typeface="Arial"/>
                <a:cs typeface="Arial"/>
                <a:sym typeface="Arial"/>
              </a:rPr>
              <a:t> non </a:t>
            </a:r>
            <a:r>
              <a:rPr lang="en-US" sz="1800" b="0" i="0" u="none" dirty="0" err="1">
                <a:solidFill>
                  <a:schemeClr val="dk1"/>
                </a:solidFill>
                <a:latin typeface="Arial"/>
                <a:ea typeface="Arial"/>
                <a:cs typeface="Arial"/>
                <a:sym typeface="Arial"/>
              </a:rPr>
              <a:t>eccessivi</a:t>
            </a:r>
            <a:r>
              <a:rPr lang="en-US" sz="1800" b="0" i="0" u="none" dirty="0">
                <a:solidFill>
                  <a:schemeClr val="dk1"/>
                </a:solidFill>
                <a:latin typeface="Arial"/>
                <a:ea typeface="Arial"/>
                <a:cs typeface="Arial"/>
                <a:sym typeface="Arial"/>
              </a:rPr>
              <a:t>, in questo caso la </a:t>
            </a:r>
            <a:r>
              <a:rPr lang="en-US" sz="1800" b="0" i="0" u="none" dirty="0" err="1">
                <a:solidFill>
                  <a:schemeClr val="dk1"/>
                </a:solidFill>
                <a:latin typeface="Arial"/>
                <a:ea typeface="Arial"/>
                <a:cs typeface="Arial"/>
                <a:sym typeface="Arial"/>
              </a:rPr>
              <a:t>procedura</a:t>
            </a:r>
            <a:r>
              <a:rPr lang="en-US" sz="1800" b="0" i="0" u="none" dirty="0">
                <a:solidFill>
                  <a:schemeClr val="dk1"/>
                </a:solidFill>
                <a:latin typeface="Arial"/>
                <a:ea typeface="Arial"/>
                <a:cs typeface="Arial"/>
                <a:sym typeface="Arial"/>
              </a:rPr>
              <a:t> prevede una semplice </a:t>
            </a:r>
            <a:r>
              <a:rPr lang="en-US" sz="1800" b="0" i="0" u="none" dirty="0" err="1">
                <a:solidFill>
                  <a:schemeClr val="dk1"/>
                </a:solidFill>
                <a:latin typeface="Arial"/>
                <a:ea typeface="Arial"/>
                <a:cs typeface="Arial"/>
                <a:sym typeface="Arial"/>
              </a:rPr>
              <a:t>autocertificazione</a:t>
            </a:r>
            <a:r>
              <a:rPr lang="en-US" sz="1800" b="0" i="0" u="none" dirty="0">
                <a:solidFill>
                  <a:schemeClr val="dk1"/>
                </a:solidFill>
                <a:latin typeface="Arial"/>
                <a:ea typeface="Arial"/>
                <a:cs typeface="Arial"/>
                <a:sym typeface="Arial"/>
              </a:rPr>
              <a:t> del </a:t>
            </a:r>
            <a:r>
              <a:rPr lang="en-US" sz="1800" b="0" i="0" u="none" dirty="0" err="1">
                <a:solidFill>
                  <a:schemeClr val="dk1"/>
                </a:solidFill>
                <a:latin typeface="Arial"/>
                <a:ea typeface="Arial"/>
                <a:cs typeface="Arial"/>
                <a:sym typeface="Arial"/>
              </a:rPr>
              <a:t>produttore</a:t>
            </a:r>
            <a:r>
              <a:rPr lang="en-US" sz="1800" b="0" i="0" u="none" dirty="0">
                <a:solidFill>
                  <a:schemeClr val="dk1"/>
                </a:solidFill>
                <a:latin typeface="Arial"/>
                <a:ea typeface="Arial"/>
                <a:cs typeface="Arial"/>
                <a:sym typeface="Arial"/>
              </a:rPr>
              <a:t> che ne indica i possibili </a:t>
            </a:r>
            <a:r>
              <a:rPr lang="en-US" sz="1800" b="0" i="0" u="none" dirty="0" err="1">
                <a:solidFill>
                  <a:schemeClr val="dk1"/>
                </a:solidFill>
                <a:latin typeface="Arial"/>
                <a:ea typeface="Arial"/>
                <a:cs typeface="Arial"/>
                <a:sym typeface="Arial"/>
              </a:rPr>
              <a:t>utilizzi</a:t>
            </a:r>
            <a:r>
              <a:rPr lang="en-US" sz="1800" b="0" i="0" u="none" dirty="0">
                <a:solidFill>
                  <a:schemeClr val="dk1"/>
                </a:solidFill>
                <a:latin typeface="Arial"/>
                <a:ea typeface="Arial"/>
                <a:cs typeface="Arial"/>
                <a:sym typeface="Arial"/>
              </a:rPr>
              <a:t>.</a:t>
            </a:r>
            <a:endParaRPr dirty="0"/>
          </a:p>
          <a:p>
            <a:pPr marL="0" marR="0" lvl="0" indent="-139700" algn="just" rtl="0">
              <a:lnSpc>
                <a:spcPct val="100000"/>
              </a:lnSpc>
              <a:spcBef>
                <a:spcPts val="0"/>
              </a:spcBef>
              <a:spcAft>
                <a:spcPts val="0"/>
              </a:spcAft>
              <a:buClr>
                <a:schemeClr val="hlink"/>
              </a:buClr>
              <a:buSzPts val="2200"/>
              <a:buFont typeface="Noto Sans Symbols"/>
              <a:buChar char="⮚"/>
            </a:pPr>
            <a:r>
              <a:rPr lang="en-US" sz="2200" b="0" i="0" u="none" dirty="0">
                <a:solidFill>
                  <a:schemeClr val="dk1"/>
                </a:solidFill>
                <a:latin typeface="Arial"/>
                <a:ea typeface="Arial"/>
                <a:cs typeface="Arial"/>
                <a:sym typeface="Arial"/>
              </a:rPr>
              <a:t>	</a:t>
            </a:r>
            <a:r>
              <a:rPr lang="en-US" sz="2200" b="0" i="0" u="none" dirty="0">
                <a:solidFill>
                  <a:schemeClr val="hlink"/>
                </a:solidFill>
                <a:latin typeface="Arial"/>
                <a:ea typeface="Arial"/>
                <a:cs typeface="Arial"/>
                <a:sym typeface="Arial"/>
              </a:rPr>
              <a:t>GUANTI DI DISEGNO INTERMEDIO</a:t>
            </a:r>
            <a:r>
              <a:rPr lang="en-US" sz="2200" b="0" i="0" u="none" dirty="0">
                <a:solidFill>
                  <a:schemeClr val="dk1"/>
                </a:solidFill>
                <a:latin typeface="Arial"/>
                <a:ea typeface="Arial"/>
                <a:cs typeface="Arial"/>
                <a:sym typeface="Arial"/>
              </a:rPr>
              <a:t> - Per </a:t>
            </a:r>
            <a:r>
              <a:rPr lang="en-US" sz="2200" b="0" i="0" u="none" dirty="0" err="1">
                <a:solidFill>
                  <a:schemeClr val="dk1"/>
                </a:solidFill>
                <a:latin typeface="Arial"/>
                <a:ea typeface="Arial"/>
                <a:cs typeface="Arial"/>
                <a:sym typeface="Arial"/>
              </a:rPr>
              <a:t>applicazioni</a:t>
            </a:r>
            <a:r>
              <a:rPr lang="en-US" sz="2200" b="0" i="0" u="none" dirty="0">
                <a:solidFill>
                  <a:schemeClr val="dk1"/>
                </a:solidFill>
                <a:latin typeface="Arial"/>
                <a:ea typeface="Arial"/>
                <a:cs typeface="Arial"/>
                <a:sym typeface="Arial"/>
              </a:rPr>
              <a:t> </a:t>
            </a:r>
            <a:r>
              <a:rPr lang="en-US" sz="2200" b="0" i="0" u="none" dirty="0" err="1">
                <a:solidFill>
                  <a:schemeClr val="dk1"/>
                </a:solidFill>
                <a:latin typeface="Arial"/>
                <a:ea typeface="Arial"/>
                <a:cs typeface="Arial"/>
                <a:sym typeface="Arial"/>
              </a:rPr>
              <a:t>pericolose</a:t>
            </a:r>
            <a:r>
              <a:rPr lang="en-US" sz="2200" b="0" i="0" u="none" dirty="0">
                <a:solidFill>
                  <a:schemeClr val="dk1"/>
                </a:solidFill>
                <a:latin typeface="Arial"/>
                <a:ea typeface="Arial"/>
                <a:cs typeface="Arial"/>
                <a:sym typeface="Arial"/>
              </a:rPr>
              <a:t>.</a:t>
            </a:r>
            <a:endParaRPr sz="2200" b="0" i="0" u="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Arial"/>
              <a:buNone/>
            </a:pPr>
            <a:r>
              <a:rPr lang="en-US" sz="1800" b="0" i="0" u="none" dirty="0">
                <a:solidFill>
                  <a:schemeClr val="dk1"/>
                </a:solidFill>
                <a:latin typeface="Arial"/>
                <a:ea typeface="Arial"/>
                <a:cs typeface="Arial"/>
                <a:sym typeface="Arial"/>
              </a:rPr>
              <a:t>Questi </a:t>
            </a:r>
            <a:r>
              <a:rPr lang="en-US" sz="1800" b="0" i="0" u="none" dirty="0" err="1">
                <a:solidFill>
                  <a:schemeClr val="dk1"/>
                </a:solidFill>
                <a:latin typeface="Arial"/>
                <a:ea typeface="Arial"/>
                <a:cs typeface="Arial"/>
                <a:sym typeface="Arial"/>
              </a:rPr>
              <a:t>guanti</a:t>
            </a:r>
            <a:r>
              <a:rPr lang="en-US" sz="1800" b="0" i="0" u="none" dirty="0">
                <a:solidFill>
                  <a:schemeClr val="dk1"/>
                </a:solidFill>
                <a:latin typeface="Arial"/>
                <a:ea typeface="Arial"/>
                <a:cs typeface="Arial"/>
                <a:sym typeface="Arial"/>
              </a:rPr>
              <a:t> forniscono in genere </a:t>
            </a:r>
            <a:r>
              <a:rPr lang="en-US" sz="1800" b="0" i="0" u="none" dirty="0" err="1">
                <a:solidFill>
                  <a:schemeClr val="dk1"/>
                </a:solidFill>
                <a:latin typeface="Arial"/>
                <a:ea typeface="Arial"/>
                <a:cs typeface="Arial"/>
                <a:sym typeface="Arial"/>
              </a:rPr>
              <a:t>buone</a:t>
            </a:r>
            <a:r>
              <a:rPr lang="en-US" sz="1800" b="0" i="0" u="none" dirty="0">
                <a:solidFill>
                  <a:schemeClr val="dk1"/>
                </a:solidFill>
                <a:latin typeface="Arial"/>
                <a:ea typeface="Arial"/>
                <a:cs typeface="Arial"/>
                <a:sym typeface="Arial"/>
              </a:rPr>
              <a:t> </a:t>
            </a:r>
            <a:r>
              <a:rPr lang="en-US" sz="1800" b="0" i="0" u="none" dirty="0" err="1">
                <a:solidFill>
                  <a:schemeClr val="dk1"/>
                </a:solidFill>
                <a:latin typeface="Arial"/>
                <a:ea typeface="Arial"/>
                <a:cs typeface="Arial"/>
                <a:sym typeface="Arial"/>
              </a:rPr>
              <a:t>resistenze</a:t>
            </a:r>
            <a:r>
              <a:rPr lang="en-US" sz="1800" b="0" i="0" u="none" dirty="0">
                <a:solidFill>
                  <a:schemeClr val="dk1"/>
                </a:solidFill>
                <a:latin typeface="Arial"/>
                <a:ea typeface="Arial"/>
                <a:cs typeface="Arial"/>
                <a:sym typeface="Arial"/>
              </a:rPr>
              <a:t> e sono </a:t>
            </a:r>
            <a:r>
              <a:rPr lang="en-US" sz="1800" b="0" i="0" u="none" dirty="0" err="1">
                <a:solidFill>
                  <a:schemeClr val="dk1"/>
                </a:solidFill>
                <a:latin typeface="Arial"/>
                <a:ea typeface="Arial"/>
                <a:cs typeface="Arial"/>
                <a:sym typeface="Arial"/>
              </a:rPr>
              <a:t>sottoposti</a:t>
            </a:r>
            <a:r>
              <a:rPr lang="en-US" sz="1800" b="0" i="0" u="none" dirty="0">
                <a:solidFill>
                  <a:schemeClr val="dk1"/>
                </a:solidFill>
                <a:latin typeface="Arial"/>
                <a:ea typeface="Arial"/>
                <a:cs typeface="Arial"/>
                <a:sym typeface="Arial"/>
              </a:rPr>
              <a:t> a test di prova e </a:t>
            </a:r>
            <a:r>
              <a:rPr lang="en-US" sz="1800" b="0" i="0" u="none" dirty="0" err="1">
                <a:solidFill>
                  <a:schemeClr val="dk1"/>
                </a:solidFill>
                <a:latin typeface="Arial"/>
                <a:ea typeface="Arial"/>
                <a:cs typeface="Arial"/>
                <a:sym typeface="Arial"/>
              </a:rPr>
              <a:t>certificati</a:t>
            </a:r>
            <a:r>
              <a:rPr lang="en-US" sz="1800" b="0" i="0" u="none" dirty="0">
                <a:solidFill>
                  <a:schemeClr val="dk1"/>
                </a:solidFill>
                <a:latin typeface="Arial"/>
                <a:ea typeface="Arial"/>
                <a:cs typeface="Arial"/>
                <a:sym typeface="Arial"/>
              </a:rPr>
              <a:t> da </a:t>
            </a:r>
            <a:r>
              <a:rPr lang="en-US" sz="1800" b="0" i="0" u="none" dirty="0" err="1">
                <a:solidFill>
                  <a:schemeClr val="dk1"/>
                </a:solidFill>
                <a:latin typeface="Arial"/>
                <a:ea typeface="Arial"/>
                <a:cs typeface="Arial"/>
                <a:sym typeface="Arial"/>
              </a:rPr>
              <a:t>Enti</a:t>
            </a:r>
            <a:r>
              <a:rPr lang="en-US" sz="1800" b="0" i="0" u="none" dirty="0">
                <a:solidFill>
                  <a:schemeClr val="dk1"/>
                </a:solidFill>
                <a:latin typeface="Arial"/>
                <a:ea typeface="Arial"/>
                <a:cs typeface="Arial"/>
                <a:sym typeface="Arial"/>
              </a:rPr>
              <a:t> Indipendenti </a:t>
            </a:r>
            <a:r>
              <a:rPr lang="en-US" sz="1800" b="0" i="0" u="none" dirty="0" err="1">
                <a:solidFill>
                  <a:schemeClr val="dk1"/>
                </a:solidFill>
                <a:latin typeface="Arial"/>
                <a:ea typeface="Arial"/>
                <a:cs typeface="Arial"/>
                <a:sym typeface="Arial"/>
              </a:rPr>
              <a:t>autorizzati</a:t>
            </a:r>
            <a:r>
              <a:rPr lang="en-US" sz="1800" b="0" i="0" u="none" dirty="0">
                <a:solidFill>
                  <a:schemeClr val="dk1"/>
                </a:solidFill>
                <a:latin typeface="Arial"/>
                <a:ea typeface="Arial"/>
                <a:cs typeface="Arial"/>
                <a:sym typeface="Arial"/>
              </a:rPr>
              <a:t> CE.</a:t>
            </a:r>
            <a:endParaRPr sz="1800" b="0" i="0" u="none" dirty="0">
              <a:solidFill>
                <a:schemeClr val="dk1"/>
              </a:solidFill>
              <a:latin typeface="Arial"/>
              <a:ea typeface="Arial"/>
              <a:cs typeface="Arial"/>
              <a:sym typeface="Arial"/>
            </a:endParaRPr>
          </a:p>
          <a:p>
            <a:pPr marL="0" marR="0" lvl="0" indent="-139700" algn="just" rtl="0">
              <a:lnSpc>
                <a:spcPct val="100000"/>
              </a:lnSpc>
              <a:spcBef>
                <a:spcPts val="0"/>
              </a:spcBef>
              <a:spcAft>
                <a:spcPts val="0"/>
              </a:spcAft>
              <a:buClr>
                <a:schemeClr val="hlink"/>
              </a:buClr>
              <a:buSzPts val="2200"/>
              <a:buFont typeface="Noto Sans Symbols"/>
              <a:buChar char="⮚"/>
            </a:pPr>
            <a:r>
              <a:rPr lang="en-US" sz="2200" b="0" i="0" u="none" dirty="0">
                <a:solidFill>
                  <a:schemeClr val="dk1"/>
                </a:solidFill>
                <a:latin typeface="Arial"/>
                <a:ea typeface="Arial"/>
                <a:cs typeface="Arial"/>
                <a:sym typeface="Arial"/>
              </a:rPr>
              <a:t>	</a:t>
            </a:r>
            <a:r>
              <a:rPr lang="en-US" sz="2200" b="0" i="0" u="none" dirty="0">
                <a:solidFill>
                  <a:schemeClr val="hlink"/>
                </a:solidFill>
                <a:latin typeface="Arial"/>
                <a:ea typeface="Arial"/>
                <a:cs typeface="Arial"/>
                <a:sym typeface="Arial"/>
              </a:rPr>
              <a:t>GUANTI DI DISEGNO COMPLESSO</a:t>
            </a:r>
            <a:r>
              <a:rPr lang="en-US" sz="2200" b="0" i="0" u="none" dirty="0">
                <a:solidFill>
                  <a:schemeClr val="dk1"/>
                </a:solidFill>
                <a:latin typeface="Arial"/>
                <a:ea typeface="Arial"/>
                <a:cs typeface="Arial"/>
                <a:sym typeface="Arial"/>
              </a:rPr>
              <a:t> - Per </a:t>
            </a:r>
            <a:r>
              <a:rPr lang="en-US" sz="2200" b="0" i="0" u="none" dirty="0" err="1">
                <a:solidFill>
                  <a:schemeClr val="dk1"/>
                </a:solidFill>
                <a:latin typeface="Arial"/>
                <a:ea typeface="Arial"/>
                <a:cs typeface="Arial"/>
                <a:sym typeface="Arial"/>
              </a:rPr>
              <a:t>rischi</a:t>
            </a:r>
            <a:r>
              <a:rPr lang="en-US" sz="2200" b="0" i="0" u="none" dirty="0">
                <a:solidFill>
                  <a:schemeClr val="dk1"/>
                </a:solidFill>
                <a:latin typeface="Arial"/>
                <a:ea typeface="Arial"/>
                <a:cs typeface="Arial"/>
                <a:sym typeface="Arial"/>
              </a:rPr>
              <a:t> </a:t>
            </a:r>
            <a:r>
              <a:rPr lang="en-US" sz="2200" b="0" i="0" u="none" dirty="0" err="1">
                <a:solidFill>
                  <a:schemeClr val="dk1"/>
                </a:solidFill>
                <a:latin typeface="Arial"/>
                <a:ea typeface="Arial"/>
                <a:cs typeface="Arial"/>
                <a:sym typeface="Arial"/>
              </a:rPr>
              <a:t>irreversibili</a:t>
            </a:r>
            <a:r>
              <a:rPr lang="en-US" sz="2200" b="0" i="0" u="none" dirty="0">
                <a:solidFill>
                  <a:schemeClr val="dk1"/>
                </a:solidFill>
                <a:latin typeface="Arial"/>
                <a:ea typeface="Arial"/>
                <a:cs typeface="Arial"/>
                <a:sym typeface="Arial"/>
              </a:rPr>
              <a:t>.</a:t>
            </a:r>
            <a:endParaRPr dirty="0"/>
          </a:p>
          <a:p>
            <a:pPr marL="0" marR="0" lvl="0" indent="0" algn="just" rtl="0">
              <a:lnSpc>
                <a:spcPct val="100000"/>
              </a:lnSpc>
              <a:spcBef>
                <a:spcPts val="0"/>
              </a:spcBef>
              <a:spcAft>
                <a:spcPts val="0"/>
              </a:spcAft>
              <a:buClr>
                <a:schemeClr val="dk1"/>
              </a:buClr>
              <a:buSzPts val="1800"/>
              <a:buFont typeface="Arial"/>
              <a:buNone/>
            </a:pPr>
            <a:r>
              <a:rPr lang="en-US" sz="1800" b="0" i="0" u="none" dirty="0">
                <a:solidFill>
                  <a:schemeClr val="dk1"/>
                </a:solidFill>
                <a:latin typeface="Arial"/>
                <a:ea typeface="Arial"/>
                <a:cs typeface="Arial"/>
                <a:sym typeface="Arial"/>
              </a:rPr>
              <a:t>In questo caso il controllo e la </a:t>
            </a:r>
            <a:r>
              <a:rPr lang="en-US" sz="1800" b="0" i="0" u="none" dirty="0" err="1">
                <a:solidFill>
                  <a:schemeClr val="dk1"/>
                </a:solidFill>
                <a:latin typeface="Arial"/>
                <a:ea typeface="Arial"/>
                <a:cs typeface="Arial"/>
                <a:sym typeface="Arial"/>
              </a:rPr>
              <a:t>certificazione</a:t>
            </a:r>
            <a:r>
              <a:rPr lang="en-US" sz="1800" b="0" i="0" u="none" dirty="0">
                <a:solidFill>
                  <a:schemeClr val="dk1"/>
                </a:solidFill>
                <a:latin typeface="Arial"/>
                <a:ea typeface="Arial"/>
                <a:cs typeface="Arial"/>
                <a:sym typeface="Arial"/>
              </a:rPr>
              <a:t> da parte degli </a:t>
            </a:r>
            <a:r>
              <a:rPr lang="en-US" sz="1800" b="0" i="0" u="none" dirty="0" err="1">
                <a:solidFill>
                  <a:schemeClr val="dk1"/>
                </a:solidFill>
                <a:latin typeface="Arial"/>
                <a:ea typeface="Arial"/>
                <a:cs typeface="Arial"/>
                <a:sym typeface="Arial"/>
              </a:rPr>
              <a:t>enti</a:t>
            </a:r>
            <a:r>
              <a:rPr lang="en-US" sz="1800" b="0" i="0" u="none" dirty="0">
                <a:solidFill>
                  <a:schemeClr val="dk1"/>
                </a:solidFill>
                <a:latin typeface="Arial"/>
                <a:ea typeface="Arial"/>
                <a:cs typeface="Arial"/>
                <a:sym typeface="Arial"/>
              </a:rPr>
              <a:t> </a:t>
            </a:r>
            <a:r>
              <a:rPr lang="en-US" sz="1800" b="0" i="0" u="none" dirty="0" err="1">
                <a:solidFill>
                  <a:schemeClr val="dk1"/>
                </a:solidFill>
                <a:latin typeface="Arial"/>
                <a:ea typeface="Arial"/>
                <a:cs typeface="Arial"/>
                <a:sym typeface="Arial"/>
              </a:rPr>
              <a:t>autorizzati</a:t>
            </a:r>
            <a:r>
              <a:rPr lang="en-US" sz="1800" b="0" i="0" u="none" dirty="0">
                <a:solidFill>
                  <a:schemeClr val="dk1"/>
                </a:solidFill>
                <a:latin typeface="Arial"/>
                <a:ea typeface="Arial"/>
                <a:cs typeface="Arial"/>
                <a:sym typeface="Arial"/>
              </a:rPr>
              <a:t> CE </a:t>
            </a:r>
            <a:r>
              <a:rPr lang="en-US" sz="1800" b="0" i="0" u="none" dirty="0" err="1">
                <a:solidFill>
                  <a:schemeClr val="dk1"/>
                </a:solidFill>
                <a:latin typeface="Arial"/>
                <a:ea typeface="Arial"/>
                <a:cs typeface="Arial"/>
                <a:sym typeface="Arial"/>
              </a:rPr>
              <a:t>devono</a:t>
            </a:r>
            <a:r>
              <a:rPr lang="en-US" sz="1800" b="0" i="0" u="none" dirty="0">
                <a:solidFill>
                  <a:schemeClr val="dk1"/>
                </a:solidFill>
                <a:latin typeface="Arial"/>
                <a:ea typeface="Arial"/>
                <a:cs typeface="Arial"/>
                <a:sym typeface="Arial"/>
              </a:rPr>
              <a:t> essere </a:t>
            </a:r>
            <a:r>
              <a:rPr lang="en-US" sz="1800" b="0" i="0" u="none" dirty="0" err="1">
                <a:solidFill>
                  <a:schemeClr val="dk1"/>
                </a:solidFill>
                <a:latin typeface="Arial"/>
                <a:ea typeface="Arial"/>
                <a:cs typeface="Arial"/>
                <a:sym typeface="Arial"/>
              </a:rPr>
              <a:t>integrati</a:t>
            </a:r>
            <a:r>
              <a:rPr lang="en-US" sz="1800" b="0" i="0" u="none" dirty="0">
                <a:solidFill>
                  <a:schemeClr val="dk1"/>
                </a:solidFill>
                <a:latin typeface="Arial"/>
                <a:ea typeface="Arial"/>
                <a:cs typeface="Arial"/>
                <a:sym typeface="Arial"/>
              </a:rPr>
              <a:t> da un sistema di GARANZIA della QUALITA’, interno alla </a:t>
            </a:r>
            <a:r>
              <a:rPr lang="en-US" sz="1800" b="0" i="0" u="none" dirty="0" err="1">
                <a:solidFill>
                  <a:schemeClr val="dk1"/>
                </a:solidFill>
                <a:latin typeface="Arial"/>
                <a:ea typeface="Arial"/>
                <a:cs typeface="Arial"/>
                <a:sym typeface="Arial"/>
              </a:rPr>
              <a:t>società</a:t>
            </a:r>
            <a:r>
              <a:rPr lang="en-US" sz="1800" b="0" i="0" u="none" dirty="0">
                <a:solidFill>
                  <a:schemeClr val="dk1"/>
                </a:solidFill>
                <a:latin typeface="Arial"/>
                <a:ea typeface="Arial"/>
                <a:cs typeface="Arial"/>
                <a:sym typeface="Arial"/>
              </a:rPr>
              <a:t> (UNI-EN-ISO 9001); il </a:t>
            </a:r>
            <a:r>
              <a:rPr lang="en-US" sz="1800" b="0" i="0" u="none" dirty="0" err="1">
                <a:solidFill>
                  <a:schemeClr val="dk1"/>
                </a:solidFill>
                <a:latin typeface="Arial"/>
                <a:ea typeface="Arial"/>
                <a:cs typeface="Arial"/>
                <a:sym typeface="Arial"/>
              </a:rPr>
              <a:t>guanto</a:t>
            </a:r>
            <a:r>
              <a:rPr lang="en-US" sz="1800" b="0" i="0" u="none" dirty="0">
                <a:solidFill>
                  <a:schemeClr val="dk1"/>
                </a:solidFill>
                <a:latin typeface="Arial"/>
                <a:ea typeface="Arial"/>
                <a:cs typeface="Arial"/>
                <a:sym typeface="Arial"/>
              </a:rPr>
              <a:t> </a:t>
            </a:r>
            <a:r>
              <a:rPr lang="en-US" sz="1800" b="0" i="0" u="none" dirty="0" err="1">
                <a:solidFill>
                  <a:schemeClr val="dk1"/>
                </a:solidFill>
                <a:latin typeface="Arial"/>
                <a:ea typeface="Arial"/>
                <a:cs typeface="Arial"/>
                <a:sym typeface="Arial"/>
              </a:rPr>
              <a:t>riporterà</a:t>
            </a:r>
            <a:r>
              <a:rPr lang="en-US" sz="1800" b="0" i="0" u="none" dirty="0">
                <a:solidFill>
                  <a:schemeClr val="dk1"/>
                </a:solidFill>
                <a:latin typeface="Arial"/>
                <a:ea typeface="Arial"/>
                <a:cs typeface="Arial"/>
                <a:sym typeface="Arial"/>
              </a:rPr>
              <a:t> un codice di 4 cifre di </a:t>
            </a:r>
            <a:r>
              <a:rPr lang="en-US" sz="1800" b="0" i="0" u="none" dirty="0" err="1">
                <a:solidFill>
                  <a:schemeClr val="dk1"/>
                </a:solidFill>
                <a:latin typeface="Arial"/>
                <a:ea typeface="Arial"/>
                <a:cs typeface="Arial"/>
                <a:sym typeface="Arial"/>
              </a:rPr>
              <a:t>identificazione</a:t>
            </a:r>
            <a:r>
              <a:rPr lang="en-US" sz="1800" b="0" i="0" u="none" dirty="0">
                <a:solidFill>
                  <a:schemeClr val="dk1"/>
                </a:solidFill>
                <a:latin typeface="Arial"/>
                <a:ea typeface="Arial"/>
                <a:cs typeface="Arial"/>
                <a:sym typeface="Arial"/>
              </a:rPr>
              <a:t> </a:t>
            </a:r>
            <a:r>
              <a:rPr lang="en-US" sz="1800" b="0" i="0" u="none" dirty="0" err="1">
                <a:solidFill>
                  <a:schemeClr val="dk1"/>
                </a:solidFill>
                <a:latin typeface="Arial"/>
                <a:ea typeface="Arial"/>
                <a:cs typeface="Arial"/>
                <a:sym typeface="Arial"/>
              </a:rPr>
              <a:t>dell’Ente</a:t>
            </a:r>
            <a:r>
              <a:rPr lang="en-US" sz="1800" b="0" i="0" u="none" dirty="0">
                <a:solidFill>
                  <a:schemeClr val="dk1"/>
                </a:solidFill>
                <a:latin typeface="Arial"/>
                <a:ea typeface="Arial"/>
                <a:cs typeface="Arial"/>
                <a:sym typeface="Arial"/>
              </a:rPr>
              <a:t> Responsabile per il </a:t>
            </a:r>
            <a:r>
              <a:rPr lang="en-US" sz="1800" b="0" i="0" u="none" dirty="0" err="1">
                <a:solidFill>
                  <a:schemeClr val="dk1"/>
                </a:solidFill>
                <a:latin typeface="Arial"/>
                <a:ea typeface="Arial"/>
                <a:cs typeface="Arial"/>
                <a:sym typeface="Arial"/>
              </a:rPr>
              <a:t>mantenimento</a:t>
            </a:r>
            <a:r>
              <a:rPr lang="en-US" sz="1800" b="0" i="0" u="none" dirty="0">
                <a:solidFill>
                  <a:schemeClr val="dk1"/>
                </a:solidFill>
                <a:latin typeface="Arial"/>
                <a:ea typeface="Arial"/>
                <a:cs typeface="Arial"/>
                <a:sym typeface="Arial"/>
              </a:rPr>
              <a:t> del sistema di qualità</a:t>
            </a:r>
            <a:r>
              <a:rPr lang="en-US" sz="2200" b="0" i="0" u="none" dirty="0">
                <a:solidFill>
                  <a:schemeClr val="dk1"/>
                </a:solidFill>
                <a:latin typeface="Arial"/>
                <a:ea typeface="Arial"/>
                <a:cs typeface="Arial"/>
                <a:sym typeface="Arial"/>
              </a:rPr>
              <a:t>.</a:t>
            </a:r>
            <a:endParaRPr dirty="0"/>
          </a:p>
        </p:txBody>
      </p:sp>
      <p:sp>
        <p:nvSpPr>
          <p:cNvPr id="1115" name="Google Shape;1115;p55"/>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12">
                                            <p:txEl>
                                              <p:pRg st="0" end="0"/>
                                            </p:txEl>
                                          </p:spTgt>
                                        </p:tgtEl>
                                        <p:attrNameLst>
                                          <p:attrName>style.visibility</p:attrName>
                                        </p:attrNameLst>
                                      </p:cBhvr>
                                      <p:to>
                                        <p:strVal val="visible"/>
                                      </p:to>
                                    </p:set>
                                    <p:anim calcmode="lin" valueType="num">
                                      <p:cBhvr additive="base">
                                        <p:cTn id="7" dur="500"/>
                                        <p:tgtEl>
                                          <p:spTgt spid="111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12">
                                            <p:txEl>
                                              <p:pRg st="1" end="1"/>
                                            </p:txEl>
                                          </p:spTgt>
                                        </p:tgtEl>
                                        <p:attrNameLst>
                                          <p:attrName>style.visibility</p:attrName>
                                        </p:attrNameLst>
                                      </p:cBhvr>
                                      <p:to>
                                        <p:strVal val="visible"/>
                                      </p:to>
                                    </p:set>
                                    <p:anim calcmode="lin" valueType="num">
                                      <p:cBhvr additive="base">
                                        <p:cTn id="12" dur="500"/>
                                        <p:tgtEl>
                                          <p:spTgt spid="111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12">
                                            <p:txEl>
                                              <p:pRg st="2" end="2"/>
                                            </p:txEl>
                                          </p:spTgt>
                                        </p:tgtEl>
                                        <p:attrNameLst>
                                          <p:attrName>style.visibility</p:attrName>
                                        </p:attrNameLst>
                                      </p:cBhvr>
                                      <p:to>
                                        <p:strVal val="visible"/>
                                      </p:to>
                                    </p:set>
                                    <p:anim calcmode="lin" valueType="num">
                                      <p:cBhvr additive="base">
                                        <p:cTn id="17" dur="500"/>
                                        <p:tgtEl>
                                          <p:spTgt spid="1112">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14">
                                            <p:txEl>
                                              <p:pRg st="0" end="0"/>
                                            </p:txEl>
                                          </p:spTgt>
                                        </p:tgtEl>
                                        <p:attrNameLst>
                                          <p:attrName>style.visibility</p:attrName>
                                        </p:attrNameLst>
                                      </p:cBhvr>
                                      <p:to>
                                        <p:strVal val="visible"/>
                                      </p:to>
                                    </p:set>
                                    <p:anim calcmode="lin" valueType="num">
                                      <p:cBhvr additive="base">
                                        <p:cTn id="22" dur="500"/>
                                        <p:tgtEl>
                                          <p:spTgt spid="1114">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14">
                                            <p:txEl>
                                              <p:pRg st="1" end="1"/>
                                            </p:txEl>
                                          </p:spTgt>
                                        </p:tgtEl>
                                        <p:attrNameLst>
                                          <p:attrName>style.visibility</p:attrName>
                                        </p:attrNameLst>
                                      </p:cBhvr>
                                      <p:to>
                                        <p:strVal val="visible"/>
                                      </p:to>
                                    </p:set>
                                    <p:anim calcmode="lin" valueType="num">
                                      <p:cBhvr additive="base">
                                        <p:cTn id="27" dur="500"/>
                                        <p:tgtEl>
                                          <p:spTgt spid="1114">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114">
                                            <p:txEl>
                                              <p:pRg st="2" end="2"/>
                                            </p:txEl>
                                          </p:spTgt>
                                        </p:tgtEl>
                                        <p:attrNameLst>
                                          <p:attrName>style.visibility</p:attrName>
                                        </p:attrNameLst>
                                      </p:cBhvr>
                                      <p:to>
                                        <p:strVal val="visible"/>
                                      </p:to>
                                    </p:set>
                                    <p:anim calcmode="lin" valueType="num">
                                      <p:cBhvr additive="base">
                                        <p:cTn id="32" dur="500"/>
                                        <p:tgtEl>
                                          <p:spTgt spid="1114">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14">
                                            <p:txEl>
                                              <p:pRg st="3" end="3"/>
                                            </p:txEl>
                                          </p:spTgt>
                                        </p:tgtEl>
                                        <p:attrNameLst>
                                          <p:attrName>style.visibility</p:attrName>
                                        </p:attrNameLst>
                                      </p:cBhvr>
                                      <p:to>
                                        <p:strVal val="visible"/>
                                      </p:to>
                                    </p:set>
                                    <p:anim calcmode="lin" valueType="num">
                                      <p:cBhvr additive="base">
                                        <p:cTn id="37" dur="500"/>
                                        <p:tgtEl>
                                          <p:spTgt spid="1114">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114">
                                            <p:txEl>
                                              <p:pRg st="4" end="4"/>
                                            </p:txEl>
                                          </p:spTgt>
                                        </p:tgtEl>
                                        <p:attrNameLst>
                                          <p:attrName>style.visibility</p:attrName>
                                        </p:attrNameLst>
                                      </p:cBhvr>
                                      <p:to>
                                        <p:strVal val="visible"/>
                                      </p:to>
                                    </p:set>
                                    <p:anim calcmode="lin" valueType="num">
                                      <p:cBhvr additive="base">
                                        <p:cTn id="42" dur="500"/>
                                        <p:tgtEl>
                                          <p:spTgt spid="1114">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1114">
                                            <p:txEl>
                                              <p:pRg st="5" end="5"/>
                                            </p:txEl>
                                          </p:spTgt>
                                        </p:tgtEl>
                                        <p:attrNameLst>
                                          <p:attrName>style.visibility</p:attrName>
                                        </p:attrNameLst>
                                      </p:cBhvr>
                                      <p:to>
                                        <p:strVal val="visible"/>
                                      </p:to>
                                    </p:set>
                                    <p:anim calcmode="lin" valueType="num">
                                      <p:cBhvr additive="base">
                                        <p:cTn id="47" dur="500"/>
                                        <p:tgtEl>
                                          <p:spTgt spid="1114">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1114">
                                            <p:txEl>
                                              <p:pRg st="6" end="6"/>
                                            </p:txEl>
                                          </p:spTgt>
                                        </p:tgtEl>
                                        <p:attrNameLst>
                                          <p:attrName>style.visibility</p:attrName>
                                        </p:attrNameLst>
                                      </p:cBhvr>
                                      <p:to>
                                        <p:strVal val="visible"/>
                                      </p:to>
                                    </p:set>
                                    <p:anim calcmode="lin" valueType="num">
                                      <p:cBhvr additive="base">
                                        <p:cTn id="52" dur="500"/>
                                        <p:tgtEl>
                                          <p:spTgt spid="1114">
                                            <p:txEl>
                                              <p:pRg st="6" end="6"/>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Shape 1119"/>
        <p:cNvGrpSpPr/>
        <p:nvPr/>
      </p:nvGrpSpPr>
      <p:grpSpPr>
        <a:xfrm>
          <a:off x="0" y="0"/>
          <a:ext cx="0" cy="0"/>
          <a:chOff x="0" y="0"/>
          <a:chExt cx="0" cy="0"/>
        </a:xfrm>
      </p:grpSpPr>
      <p:sp>
        <p:nvSpPr>
          <p:cNvPr id="1120" name="Google Shape;1120;p56"/>
          <p:cNvSpPr txBox="1"/>
          <p:nvPr/>
        </p:nvSpPr>
        <p:spPr>
          <a:xfrm>
            <a:off x="152400" y="1295400"/>
            <a:ext cx="8991600" cy="1379537"/>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0" i="0" u="none">
                <a:solidFill>
                  <a:schemeClr val="dk1"/>
                </a:solidFill>
                <a:latin typeface="Arial"/>
                <a:ea typeface="Arial"/>
                <a:cs typeface="Arial"/>
                <a:sym typeface="Arial"/>
              </a:rPr>
              <a:t>Per la tutela dell’integrità fisica dei lavoratori sono disponibili idonei dispositivi che comprendono </a:t>
            </a:r>
            <a:r>
              <a:rPr lang="en-US" sz="2200" b="1" i="0" u="none">
                <a:solidFill>
                  <a:srgbClr val="FF66FF"/>
                </a:solidFill>
                <a:latin typeface="Arial"/>
                <a:ea typeface="Arial"/>
                <a:cs typeface="Arial"/>
                <a:sym typeface="Arial"/>
              </a:rPr>
              <a:t>mascherine “monouso</a:t>
            </a:r>
            <a:r>
              <a:rPr lang="en-US" sz="2200" b="0" i="0" u="none">
                <a:solidFill>
                  <a:srgbClr val="FF66FF"/>
                </a:solidFill>
                <a:latin typeface="Arial"/>
                <a:ea typeface="Arial"/>
                <a:cs typeface="Arial"/>
                <a:sym typeface="Arial"/>
              </a:rPr>
              <a:t>”,</a:t>
            </a:r>
            <a:r>
              <a:rPr lang="en-US" sz="2200" b="0" i="0" u="none">
                <a:solidFill>
                  <a:schemeClr val="dk1"/>
                </a:solidFill>
                <a:latin typeface="Arial"/>
                <a:ea typeface="Arial"/>
                <a:cs typeface="Arial"/>
                <a:sym typeface="Arial"/>
              </a:rPr>
              <a:t> </a:t>
            </a:r>
            <a:r>
              <a:rPr lang="en-US" sz="2200" b="1" i="0" u="none">
                <a:solidFill>
                  <a:srgbClr val="FF66FF"/>
                </a:solidFill>
                <a:latin typeface="Arial"/>
                <a:ea typeface="Arial"/>
                <a:cs typeface="Arial"/>
                <a:sym typeface="Arial"/>
              </a:rPr>
              <a:t>maschere</a:t>
            </a:r>
            <a:r>
              <a:rPr lang="en-US" sz="2200" b="0" i="0" u="none">
                <a:solidFill>
                  <a:schemeClr val="dk1"/>
                </a:solidFill>
                <a:latin typeface="Arial"/>
                <a:ea typeface="Arial"/>
                <a:cs typeface="Arial"/>
                <a:sym typeface="Arial"/>
              </a:rPr>
              <a:t> (parziali o facciali completo) </a:t>
            </a:r>
            <a:r>
              <a:rPr lang="en-US" sz="2200" b="1" i="0" u="none">
                <a:solidFill>
                  <a:srgbClr val="FF66FF"/>
                </a:solidFill>
                <a:latin typeface="Arial"/>
                <a:ea typeface="Arial"/>
                <a:cs typeface="Arial"/>
                <a:sym typeface="Arial"/>
              </a:rPr>
              <a:t>a filtro fisso o intercambiabile</a:t>
            </a:r>
            <a:r>
              <a:rPr lang="en-US" sz="2200" b="0" i="0" u="none">
                <a:solidFill>
                  <a:schemeClr val="dk1"/>
                </a:solidFill>
                <a:latin typeface="Arial"/>
                <a:ea typeface="Arial"/>
                <a:cs typeface="Arial"/>
                <a:sym typeface="Arial"/>
              </a:rPr>
              <a:t> e, solamente per interventi d’emergenza specifici, </a:t>
            </a:r>
            <a:r>
              <a:rPr lang="en-US" sz="2200" b="1" i="0" u="none">
                <a:solidFill>
                  <a:srgbClr val="FF66FF"/>
                </a:solidFill>
                <a:latin typeface="Arial"/>
                <a:ea typeface="Arial"/>
                <a:cs typeface="Arial"/>
                <a:sym typeface="Arial"/>
              </a:rPr>
              <a:t>autorespiratori</a:t>
            </a:r>
            <a:r>
              <a:rPr lang="en-US" sz="2200" b="0" i="0" u="none">
                <a:solidFill>
                  <a:schemeClr val="dk1"/>
                </a:solidFill>
                <a:latin typeface="Arial"/>
                <a:ea typeface="Arial"/>
                <a:cs typeface="Arial"/>
                <a:sym typeface="Arial"/>
              </a:rPr>
              <a:t>.</a:t>
            </a:r>
            <a:r>
              <a:rPr lang="en-US" sz="2200" b="1" i="0" u="none">
                <a:solidFill>
                  <a:schemeClr val="dk1"/>
                </a:solidFill>
                <a:latin typeface="Arial"/>
                <a:ea typeface="Arial"/>
                <a:cs typeface="Arial"/>
                <a:sym typeface="Arial"/>
              </a:rPr>
              <a:t> </a:t>
            </a:r>
            <a:endParaRPr/>
          </a:p>
        </p:txBody>
      </p:sp>
      <p:sp>
        <p:nvSpPr>
          <p:cNvPr id="1121" name="Google Shape;1121;p56"/>
          <p:cNvSpPr txBox="1"/>
          <p:nvPr/>
        </p:nvSpPr>
        <p:spPr>
          <a:xfrm>
            <a:off x="152400" y="0"/>
            <a:ext cx="8839200" cy="11906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6600"/>
              </a:buClr>
              <a:buSzPts val="3600"/>
              <a:buFont typeface="Arial"/>
              <a:buNone/>
            </a:pPr>
            <a:r>
              <a:rPr lang="en-US" sz="3600" b="1" i="0" u="none">
                <a:solidFill>
                  <a:srgbClr val="FF6600"/>
                </a:solidFill>
                <a:latin typeface="Arial"/>
                <a:ea typeface="Arial"/>
                <a:cs typeface="Arial"/>
                <a:sym typeface="Arial"/>
              </a:rPr>
              <a:t>PROTEZIONE DELLE VIE RESPIRATORIE</a:t>
            </a:r>
            <a:endParaRPr/>
          </a:p>
        </p:txBody>
      </p:sp>
      <p:sp>
        <p:nvSpPr>
          <p:cNvPr id="1122" name="Google Shape;1122;p56"/>
          <p:cNvSpPr txBox="1"/>
          <p:nvPr/>
        </p:nvSpPr>
        <p:spPr>
          <a:xfrm>
            <a:off x="152400" y="2636837"/>
            <a:ext cx="8991600" cy="1379537"/>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0" i="0" u="none">
                <a:solidFill>
                  <a:schemeClr val="dk1"/>
                </a:solidFill>
                <a:latin typeface="Arial"/>
                <a:ea typeface="Arial"/>
                <a:cs typeface="Arial"/>
                <a:sym typeface="Arial"/>
              </a:rPr>
              <a:t>I filtri antigas, antipolvere e combinati proteggono dai gas e vapori e/o polveri cui sono destinati semprechè l’aria inquinata contenga </a:t>
            </a:r>
            <a:r>
              <a:rPr lang="en-US" sz="2200" b="1" i="0" u="none">
                <a:solidFill>
                  <a:srgbClr val="FF66FF"/>
                </a:solidFill>
                <a:latin typeface="Arial"/>
                <a:ea typeface="Arial"/>
                <a:cs typeface="Arial"/>
                <a:sym typeface="Arial"/>
              </a:rPr>
              <a:t>almeno il 16% in volume di ossigeno</a:t>
            </a:r>
            <a:r>
              <a:rPr lang="en-US" sz="2200" b="0" i="0" u="none">
                <a:solidFill>
                  <a:schemeClr val="dk1"/>
                </a:solidFill>
                <a:latin typeface="Arial"/>
                <a:ea typeface="Arial"/>
                <a:cs typeface="Arial"/>
                <a:sym typeface="Arial"/>
              </a:rPr>
              <a:t>, minimo indispensabile alla respirazione.</a:t>
            </a:r>
            <a:r>
              <a:rPr lang="en-US" sz="2200" b="1" i="0" u="none">
                <a:solidFill>
                  <a:schemeClr val="dk1"/>
                </a:solidFill>
                <a:latin typeface="Arial"/>
                <a:ea typeface="Arial"/>
                <a:cs typeface="Arial"/>
                <a:sym typeface="Arial"/>
              </a:rPr>
              <a:t> </a:t>
            </a:r>
            <a:endParaRPr/>
          </a:p>
        </p:txBody>
      </p:sp>
      <p:sp>
        <p:nvSpPr>
          <p:cNvPr id="1123" name="Google Shape;1123;p56"/>
          <p:cNvSpPr txBox="1"/>
          <p:nvPr/>
        </p:nvSpPr>
        <p:spPr>
          <a:xfrm>
            <a:off x="152400" y="3978275"/>
            <a:ext cx="8991600" cy="24034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0" i="0" u="none">
                <a:solidFill>
                  <a:schemeClr val="dk1"/>
                </a:solidFill>
                <a:latin typeface="Arial"/>
                <a:ea typeface="Arial"/>
                <a:cs typeface="Arial"/>
                <a:sym typeface="Arial"/>
              </a:rPr>
              <a:t>Nei luoghi aperti ed in ambienti ventilati, in condizioni normali, questa condizione è sempre presente mentre può non esserlo in ambienti a ventilazione impedita e in condizioni di particolare emergenza:</a:t>
            </a:r>
            <a:endParaRPr sz="2200" b="0" i="0" u="none">
              <a:solidFill>
                <a:schemeClr val="dk1"/>
              </a:solidFill>
              <a:latin typeface="Arial"/>
              <a:ea typeface="Arial"/>
              <a:cs typeface="Arial"/>
              <a:sym typeface="Arial"/>
            </a:endParaRPr>
          </a:p>
          <a:p>
            <a:pPr marL="0" marR="0" lvl="0" indent="-139700" algn="just" rtl="0">
              <a:lnSpc>
                <a:spcPct val="95000"/>
              </a:lnSpc>
              <a:spcBef>
                <a:spcPts val="0"/>
              </a:spcBef>
              <a:spcAft>
                <a:spcPts val="0"/>
              </a:spcAft>
              <a:buClr>
                <a:schemeClr val="hlink"/>
              </a:buClr>
              <a:buSzPts val="2200"/>
              <a:buFont typeface="Noto Sans Symbols"/>
              <a:buChar char="⮚"/>
            </a:pPr>
            <a:r>
              <a:rPr lang="en-US" sz="2200" b="0" i="0" u="none">
                <a:solidFill>
                  <a:schemeClr val="dk1"/>
                </a:solidFill>
                <a:latin typeface="Arial"/>
                <a:ea typeface="Arial"/>
                <a:cs typeface="Arial"/>
                <a:sym typeface="Arial"/>
              </a:rPr>
              <a:t>	</a:t>
            </a:r>
            <a:r>
              <a:rPr lang="en-US" sz="2200" b="0" i="0" u="none">
                <a:solidFill>
                  <a:schemeClr val="hlink"/>
                </a:solidFill>
                <a:latin typeface="Arial"/>
                <a:ea typeface="Arial"/>
                <a:cs typeface="Arial"/>
                <a:sym typeface="Arial"/>
              </a:rPr>
              <a:t>all’interno di serbatoi, cisterne e pozzi che hanno contenuto sostanze che emettono vapori più pesanti dell’aria</a:t>
            </a:r>
            <a:endParaRPr/>
          </a:p>
          <a:p>
            <a:pPr marL="0" marR="0" lvl="0" indent="-139700" algn="just" rtl="0">
              <a:lnSpc>
                <a:spcPct val="95000"/>
              </a:lnSpc>
              <a:spcBef>
                <a:spcPts val="0"/>
              </a:spcBef>
              <a:spcAft>
                <a:spcPts val="0"/>
              </a:spcAft>
              <a:buClr>
                <a:schemeClr val="hlink"/>
              </a:buClr>
              <a:buSzPts val="2200"/>
              <a:buFont typeface="Noto Sans Symbols"/>
              <a:buChar char="⮚"/>
            </a:pPr>
            <a:r>
              <a:rPr lang="en-US" sz="2200" b="0" i="0" u="none">
                <a:solidFill>
                  <a:schemeClr val="hlink"/>
                </a:solidFill>
                <a:latin typeface="Arial"/>
                <a:ea typeface="Arial"/>
                <a:cs typeface="Arial"/>
                <a:sym typeface="Arial"/>
              </a:rPr>
              <a:t>	in ambienti nei quali è in corso un incendio e quindi ristagnano fumi e aeriforimi prodotti dalla combustione</a:t>
            </a:r>
            <a:r>
              <a:rPr lang="en-US" sz="2200" b="1" i="0" u="none">
                <a:solidFill>
                  <a:schemeClr val="hlink"/>
                </a:solidFill>
                <a:latin typeface="Arial"/>
                <a:ea typeface="Arial"/>
                <a:cs typeface="Arial"/>
                <a:sym typeface="Arial"/>
              </a:rPr>
              <a:t> </a:t>
            </a:r>
            <a:endParaRPr/>
          </a:p>
        </p:txBody>
      </p:sp>
      <p:sp>
        <p:nvSpPr>
          <p:cNvPr id="1124" name="Google Shape;1124;p56"/>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20">
                                            <p:txEl>
                                              <p:pRg st="0" end="0"/>
                                            </p:txEl>
                                          </p:spTgt>
                                        </p:tgtEl>
                                        <p:attrNameLst>
                                          <p:attrName>style.visibility</p:attrName>
                                        </p:attrNameLst>
                                      </p:cBhvr>
                                      <p:to>
                                        <p:strVal val="visible"/>
                                      </p:to>
                                    </p:set>
                                    <p:anim calcmode="lin" valueType="num">
                                      <p:cBhvr additive="base">
                                        <p:cTn id="7" dur="500"/>
                                        <p:tgtEl>
                                          <p:spTgt spid="112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22">
                                            <p:txEl>
                                              <p:pRg st="0" end="0"/>
                                            </p:txEl>
                                          </p:spTgt>
                                        </p:tgtEl>
                                        <p:attrNameLst>
                                          <p:attrName>style.visibility</p:attrName>
                                        </p:attrNameLst>
                                      </p:cBhvr>
                                      <p:to>
                                        <p:strVal val="visible"/>
                                      </p:to>
                                    </p:set>
                                    <p:anim calcmode="lin" valueType="num">
                                      <p:cBhvr additive="base">
                                        <p:cTn id="12" dur="500"/>
                                        <p:tgtEl>
                                          <p:spTgt spid="112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23">
                                            <p:txEl>
                                              <p:pRg st="0" end="0"/>
                                            </p:txEl>
                                          </p:spTgt>
                                        </p:tgtEl>
                                        <p:attrNameLst>
                                          <p:attrName>style.visibility</p:attrName>
                                        </p:attrNameLst>
                                      </p:cBhvr>
                                      <p:to>
                                        <p:strVal val="visible"/>
                                      </p:to>
                                    </p:set>
                                    <p:anim calcmode="lin" valueType="num">
                                      <p:cBhvr additive="base">
                                        <p:cTn id="17" dur="500"/>
                                        <p:tgtEl>
                                          <p:spTgt spid="112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23">
                                            <p:txEl>
                                              <p:pRg st="1" end="1"/>
                                            </p:txEl>
                                          </p:spTgt>
                                        </p:tgtEl>
                                        <p:attrNameLst>
                                          <p:attrName>style.visibility</p:attrName>
                                        </p:attrNameLst>
                                      </p:cBhvr>
                                      <p:to>
                                        <p:strVal val="visible"/>
                                      </p:to>
                                    </p:set>
                                    <p:anim calcmode="lin" valueType="num">
                                      <p:cBhvr additive="base">
                                        <p:cTn id="22" dur="500"/>
                                        <p:tgtEl>
                                          <p:spTgt spid="112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23">
                                            <p:txEl>
                                              <p:pRg st="2" end="2"/>
                                            </p:txEl>
                                          </p:spTgt>
                                        </p:tgtEl>
                                        <p:attrNameLst>
                                          <p:attrName>style.visibility</p:attrName>
                                        </p:attrNameLst>
                                      </p:cBhvr>
                                      <p:to>
                                        <p:strVal val="visible"/>
                                      </p:to>
                                    </p:set>
                                    <p:anim calcmode="lin" valueType="num">
                                      <p:cBhvr additive="base">
                                        <p:cTn id="27" dur="500"/>
                                        <p:tgtEl>
                                          <p:spTgt spid="1123">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Shape 1128"/>
        <p:cNvGrpSpPr/>
        <p:nvPr/>
      </p:nvGrpSpPr>
      <p:grpSpPr>
        <a:xfrm>
          <a:off x="0" y="0"/>
          <a:ext cx="0" cy="0"/>
          <a:chOff x="0" y="0"/>
          <a:chExt cx="0" cy="0"/>
        </a:xfrm>
      </p:grpSpPr>
      <p:sp>
        <p:nvSpPr>
          <p:cNvPr id="1129" name="Google Shape;1129;p57"/>
          <p:cNvSpPr txBox="1"/>
          <p:nvPr/>
        </p:nvSpPr>
        <p:spPr>
          <a:xfrm>
            <a:off x="152400" y="990600"/>
            <a:ext cx="8763000" cy="13620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Dispositivi dati normalmente in dotazione personale per l’utilizzo in ambienti con polveri, prodotti chimici o con macchine operatrici particolari; la dotazione prevede, a seconda della tipologia d’intervento, 2 tipi di protezione: </a:t>
            </a:r>
            <a:endParaRPr/>
          </a:p>
        </p:txBody>
      </p:sp>
      <p:sp>
        <p:nvSpPr>
          <p:cNvPr id="1130" name="Google Shape;1130;p57"/>
          <p:cNvSpPr txBox="1"/>
          <p:nvPr/>
        </p:nvSpPr>
        <p:spPr>
          <a:xfrm>
            <a:off x="152400" y="152400"/>
            <a:ext cx="8839200" cy="6413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6600"/>
              </a:buClr>
              <a:buSzPts val="3600"/>
              <a:buFont typeface="Arial"/>
              <a:buNone/>
            </a:pPr>
            <a:r>
              <a:rPr lang="en-US" sz="3600" b="1" i="0" u="none">
                <a:solidFill>
                  <a:srgbClr val="FF6600"/>
                </a:solidFill>
                <a:latin typeface="Arial"/>
                <a:ea typeface="Arial"/>
                <a:cs typeface="Arial"/>
                <a:sym typeface="Arial"/>
              </a:rPr>
              <a:t>PROTEZIONE DELLA VISTA</a:t>
            </a:r>
            <a:endParaRPr/>
          </a:p>
        </p:txBody>
      </p:sp>
      <p:sp>
        <p:nvSpPr>
          <p:cNvPr id="1131" name="Google Shape;1131;p57"/>
          <p:cNvSpPr txBox="1"/>
          <p:nvPr/>
        </p:nvSpPr>
        <p:spPr>
          <a:xfrm>
            <a:off x="152400" y="2362200"/>
            <a:ext cx="8763000" cy="13620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rgbClr val="FF66FF"/>
              </a:buClr>
              <a:buSzPts val="2200"/>
              <a:buFont typeface="Arial"/>
              <a:buNone/>
            </a:pPr>
            <a:r>
              <a:rPr lang="en-US" sz="2200" b="1" i="0" u="none">
                <a:solidFill>
                  <a:srgbClr val="FF66FF"/>
                </a:solidFill>
                <a:latin typeface="Arial"/>
                <a:ea typeface="Arial"/>
                <a:cs typeface="Arial"/>
                <a:sym typeface="Arial"/>
              </a:rPr>
              <a:t>1.	Occhiali</a:t>
            </a:r>
            <a:endParaRPr sz="2200" b="1" i="0" u="none">
              <a:solidFill>
                <a:srgbClr val="FF66FF"/>
              </a:solidFill>
              <a:latin typeface="Arial"/>
              <a:ea typeface="Arial"/>
              <a:cs typeface="Arial"/>
              <a:sym typeface="Arial"/>
            </a:endParaRPr>
          </a:p>
          <a:p>
            <a:pPr marL="0" marR="0" lvl="0" indent="0" algn="just" rtl="0">
              <a:lnSpc>
                <a:spcPct val="95000"/>
              </a:lnSpc>
              <a:spcBef>
                <a:spcPts val="0"/>
              </a:spcBef>
              <a:spcAft>
                <a:spcPts val="0"/>
              </a:spcAft>
              <a:buClr>
                <a:schemeClr val="hlink"/>
              </a:buClr>
              <a:buSzPts val="2200"/>
              <a:buFont typeface="Arial"/>
              <a:buNone/>
            </a:pPr>
            <a:r>
              <a:rPr lang="en-US" sz="2200" b="0" i="0" u="none">
                <a:solidFill>
                  <a:schemeClr val="hlink"/>
                </a:solidFill>
                <a:latin typeface="Arial"/>
                <a:ea typeface="Arial"/>
                <a:cs typeface="Arial"/>
                <a:sym typeface="Arial"/>
              </a:rPr>
              <a:t>Con lenti in policarbonato antigraffio e mascherina compatibile con l’uso dei nomali occhiali da vista; è possibile montare lenti adatte a più rischi specifici quali antiacido, antiradiazione ed antiurto. </a:t>
            </a:r>
            <a:endParaRPr/>
          </a:p>
        </p:txBody>
      </p:sp>
      <p:sp>
        <p:nvSpPr>
          <p:cNvPr id="1132" name="Google Shape;1132;p57"/>
          <p:cNvSpPr txBox="1"/>
          <p:nvPr/>
        </p:nvSpPr>
        <p:spPr>
          <a:xfrm>
            <a:off x="152400" y="3733800"/>
            <a:ext cx="8763000" cy="29495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rgbClr val="FF66FF"/>
              </a:buClr>
              <a:buSzPts val="2200"/>
              <a:buFont typeface="Arial"/>
              <a:buNone/>
            </a:pPr>
            <a:r>
              <a:rPr lang="en-US" sz="2200" b="1" i="0" u="none">
                <a:solidFill>
                  <a:srgbClr val="FF66FF"/>
                </a:solidFill>
                <a:latin typeface="Arial"/>
                <a:ea typeface="Arial"/>
                <a:cs typeface="Arial"/>
                <a:sym typeface="Arial"/>
              </a:rPr>
              <a:t>2. 	Visiere</a:t>
            </a:r>
            <a:endParaRPr sz="2200" b="1" i="0" u="none">
              <a:solidFill>
                <a:srgbClr val="FF66FF"/>
              </a:solidFill>
              <a:latin typeface="Arial"/>
              <a:ea typeface="Arial"/>
              <a:cs typeface="Arial"/>
              <a:sym typeface="Arial"/>
            </a:endParaRPr>
          </a:p>
          <a:p>
            <a:pPr marL="0" marR="0" lvl="0" indent="0" algn="just" rtl="0">
              <a:lnSpc>
                <a:spcPct val="95000"/>
              </a:lnSpc>
              <a:spcBef>
                <a:spcPts val="0"/>
              </a:spcBef>
              <a:spcAft>
                <a:spcPts val="0"/>
              </a:spcAft>
              <a:buClr>
                <a:schemeClr val="hlink"/>
              </a:buClr>
              <a:buSzPts val="2200"/>
              <a:buFont typeface="Arial"/>
              <a:buNone/>
            </a:pPr>
            <a:r>
              <a:rPr lang="en-US" sz="2200" b="0" i="0" u="none">
                <a:solidFill>
                  <a:schemeClr val="hlink"/>
                </a:solidFill>
                <a:latin typeface="Arial"/>
                <a:ea typeface="Arial"/>
                <a:cs typeface="Arial"/>
                <a:sym typeface="Arial"/>
              </a:rPr>
              <a:t>Servono per garantire una parziale protezione anche del viso, a vantaggio di una maggior superficie protetta fa però riscontro una minore impenetrazione della difesa stessa (ampio varco per spruzzi in corrispondenza del bordo inferiore) per cui l’operatore deve valutare se eventualmente adottare insieme i due dispositivi.</a:t>
            </a:r>
            <a:endParaRPr/>
          </a:p>
          <a:p>
            <a:pPr marL="0" marR="0" lvl="0" indent="0" algn="just" rtl="0">
              <a:lnSpc>
                <a:spcPct val="95000"/>
              </a:lnSpc>
              <a:spcBef>
                <a:spcPts val="0"/>
              </a:spcBef>
              <a:spcAft>
                <a:spcPts val="0"/>
              </a:spcAft>
              <a:buClr>
                <a:schemeClr val="hlink"/>
              </a:buClr>
              <a:buSzPts val="2200"/>
              <a:buFont typeface="Arial"/>
              <a:buNone/>
            </a:pPr>
            <a:r>
              <a:rPr lang="en-US" sz="2200" b="0" i="0" u="none">
                <a:solidFill>
                  <a:schemeClr val="hlink"/>
                </a:solidFill>
                <a:latin typeface="Arial"/>
                <a:ea typeface="Arial"/>
                <a:cs typeface="Arial"/>
                <a:sym typeface="Arial"/>
              </a:rPr>
              <a:t>Sono però da tener in considerazione per particolari condizioni d’utilizzo, ovvero nei casi in cui il rischio di contaminazione è maggiore (ad es. in canalizzazioni fognarie). </a:t>
            </a:r>
            <a:endParaRPr/>
          </a:p>
        </p:txBody>
      </p:sp>
      <p:sp>
        <p:nvSpPr>
          <p:cNvPr id="1133" name="Google Shape;1133;p57"/>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29">
                                            <p:txEl>
                                              <p:pRg st="0" end="0"/>
                                            </p:txEl>
                                          </p:spTgt>
                                        </p:tgtEl>
                                        <p:attrNameLst>
                                          <p:attrName>style.visibility</p:attrName>
                                        </p:attrNameLst>
                                      </p:cBhvr>
                                      <p:to>
                                        <p:strVal val="visible"/>
                                      </p:to>
                                    </p:set>
                                    <p:anim calcmode="lin" valueType="num">
                                      <p:cBhvr additive="base">
                                        <p:cTn id="7" dur="500"/>
                                        <p:tgtEl>
                                          <p:spTgt spid="1129">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31">
                                            <p:txEl>
                                              <p:pRg st="0" end="0"/>
                                            </p:txEl>
                                          </p:spTgt>
                                        </p:tgtEl>
                                        <p:attrNameLst>
                                          <p:attrName>style.visibility</p:attrName>
                                        </p:attrNameLst>
                                      </p:cBhvr>
                                      <p:to>
                                        <p:strVal val="visible"/>
                                      </p:to>
                                    </p:set>
                                    <p:anim calcmode="lin" valueType="num">
                                      <p:cBhvr additive="base">
                                        <p:cTn id="12" dur="500"/>
                                        <p:tgtEl>
                                          <p:spTgt spid="1131">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31">
                                            <p:txEl>
                                              <p:pRg st="1" end="1"/>
                                            </p:txEl>
                                          </p:spTgt>
                                        </p:tgtEl>
                                        <p:attrNameLst>
                                          <p:attrName>style.visibility</p:attrName>
                                        </p:attrNameLst>
                                      </p:cBhvr>
                                      <p:to>
                                        <p:strVal val="visible"/>
                                      </p:to>
                                    </p:set>
                                    <p:anim calcmode="lin" valueType="num">
                                      <p:cBhvr additive="base">
                                        <p:cTn id="17" dur="500"/>
                                        <p:tgtEl>
                                          <p:spTgt spid="1131">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32">
                                            <p:txEl>
                                              <p:pRg st="0" end="0"/>
                                            </p:txEl>
                                          </p:spTgt>
                                        </p:tgtEl>
                                        <p:attrNameLst>
                                          <p:attrName>style.visibility</p:attrName>
                                        </p:attrNameLst>
                                      </p:cBhvr>
                                      <p:to>
                                        <p:strVal val="visible"/>
                                      </p:to>
                                    </p:set>
                                    <p:anim calcmode="lin" valueType="num">
                                      <p:cBhvr additive="base">
                                        <p:cTn id="22" dur="500"/>
                                        <p:tgtEl>
                                          <p:spTgt spid="113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32">
                                            <p:txEl>
                                              <p:pRg st="1" end="1"/>
                                            </p:txEl>
                                          </p:spTgt>
                                        </p:tgtEl>
                                        <p:attrNameLst>
                                          <p:attrName>style.visibility</p:attrName>
                                        </p:attrNameLst>
                                      </p:cBhvr>
                                      <p:to>
                                        <p:strVal val="visible"/>
                                      </p:to>
                                    </p:set>
                                    <p:anim calcmode="lin" valueType="num">
                                      <p:cBhvr additive="base">
                                        <p:cTn id="27" dur="500"/>
                                        <p:tgtEl>
                                          <p:spTgt spid="113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132">
                                            <p:txEl>
                                              <p:pRg st="2" end="2"/>
                                            </p:txEl>
                                          </p:spTgt>
                                        </p:tgtEl>
                                        <p:attrNameLst>
                                          <p:attrName>style.visibility</p:attrName>
                                        </p:attrNameLst>
                                      </p:cBhvr>
                                      <p:to>
                                        <p:strVal val="visible"/>
                                      </p:to>
                                    </p:set>
                                    <p:anim calcmode="lin" valueType="num">
                                      <p:cBhvr additive="base">
                                        <p:cTn id="32" dur="500"/>
                                        <p:tgtEl>
                                          <p:spTgt spid="1132">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Shape 1137"/>
        <p:cNvGrpSpPr/>
        <p:nvPr/>
      </p:nvGrpSpPr>
      <p:grpSpPr>
        <a:xfrm>
          <a:off x="0" y="0"/>
          <a:ext cx="0" cy="0"/>
          <a:chOff x="0" y="0"/>
          <a:chExt cx="0" cy="0"/>
        </a:xfrm>
      </p:grpSpPr>
      <p:sp>
        <p:nvSpPr>
          <p:cNvPr id="1138" name="Google Shape;1138;p58"/>
          <p:cNvSpPr txBox="1"/>
          <p:nvPr/>
        </p:nvSpPr>
        <p:spPr>
          <a:xfrm>
            <a:off x="152400" y="990600"/>
            <a:ext cx="8763000" cy="13620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L’attuale ordinamento legislativo non prevede particolari prescrizioni sull’abbigliamento protettivo per usi professionali ad esclusione degli indumenti per la protezione da prodotti chimici liquidi e gassosi.  </a:t>
            </a:r>
            <a:endParaRPr/>
          </a:p>
        </p:txBody>
      </p:sp>
      <p:sp>
        <p:nvSpPr>
          <p:cNvPr id="1139" name="Google Shape;1139;p58"/>
          <p:cNvSpPr txBox="1"/>
          <p:nvPr/>
        </p:nvSpPr>
        <p:spPr>
          <a:xfrm>
            <a:off x="152400" y="152400"/>
            <a:ext cx="8839200" cy="6413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6600"/>
              </a:buClr>
              <a:buSzPts val="3600"/>
              <a:buFont typeface="Arial"/>
              <a:buNone/>
            </a:pPr>
            <a:r>
              <a:rPr lang="en-US" sz="3600" b="1" i="0" u="none">
                <a:solidFill>
                  <a:srgbClr val="FF6600"/>
                </a:solidFill>
                <a:latin typeface="Arial"/>
                <a:ea typeface="Arial"/>
                <a:cs typeface="Arial"/>
                <a:sym typeface="Arial"/>
              </a:rPr>
              <a:t>PROTEZIONE DEL CORPO</a:t>
            </a:r>
            <a:endParaRPr/>
          </a:p>
        </p:txBody>
      </p:sp>
      <p:sp>
        <p:nvSpPr>
          <p:cNvPr id="1140" name="Google Shape;1140;p58"/>
          <p:cNvSpPr txBox="1"/>
          <p:nvPr/>
        </p:nvSpPr>
        <p:spPr>
          <a:xfrm>
            <a:off x="152400" y="2362200"/>
            <a:ext cx="8763000" cy="2343150"/>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dk1"/>
              </a:buClr>
              <a:buSzPts val="2200"/>
              <a:buFont typeface="Arial"/>
              <a:buNone/>
            </a:pPr>
            <a:r>
              <a:rPr lang="en-US" sz="2200" b="1" i="0" u="none" dirty="0">
                <a:solidFill>
                  <a:schemeClr val="dk1"/>
                </a:solidFill>
                <a:latin typeface="Arial"/>
                <a:ea typeface="Arial"/>
                <a:cs typeface="Arial"/>
                <a:sym typeface="Arial"/>
              </a:rPr>
              <a:t>   </a:t>
            </a:r>
            <a:r>
              <a:rPr lang="en-US" sz="2200" b="1" i="0" u="none" dirty="0">
                <a:solidFill>
                  <a:schemeClr val="dk2"/>
                </a:solidFill>
                <a:latin typeface="Arial"/>
                <a:ea typeface="Arial"/>
                <a:cs typeface="Arial"/>
                <a:sym typeface="Arial"/>
              </a:rPr>
              <a:t>E’ </a:t>
            </a:r>
            <a:r>
              <a:rPr lang="en-US" sz="2200" b="1" i="0" u="none" dirty="0" err="1">
                <a:solidFill>
                  <a:schemeClr val="dk2"/>
                </a:solidFill>
                <a:latin typeface="Arial"/>
                <a:ea typeface="Arial"/>
                <a:cs typeface="Arial"/>
                <a:sym typeface="Arial"/>
              </a:rPr>
              <a:t>importante</a:t>
            </a:r>
            <a:r>
              <a:rPr lang="en-US" sz="2200" b="1" i="0" u="none" dirty="0">
                <a:solidFill>
                  <a:schemeClr val="dk2"/>
                </a:solidFill>
                <a:latin typeface="Arial"/>
                <a:ea typeface="Arial"/>
                <a:cs typeface="Arial"/>
                <a:sym typeface="Arial"/>
              </a:rPr>
              <a:t> </a:t>
            </a:r>
            <a:r>
              <a:rPr lang="en-US" sz="2200" b="1" i="0" u="none" dirty="0" err="1">
                <a:solidFill>
                  <a:schemeClr val="dk2"/>
                </a:solidFill>
                <a:latin typeface="Arial"/>
                <a:ea typeface="Arial"/>
                <a:cs typeface="Arial"/>
                <a:sym typeface="Arial"/>
              </a:rPr>
              <a:t>formulare</a:t>
            </a:r>
            <a:r>
              <a:rPr lang="en-US" sz="2200" b="1" i="0" u="none" dirty="0">
                <a:solidFill>
                  <a:schemeClr val="dk2"/>
                </a:solidFill>
                <a:latin typeface="Arial"/>
                <a:ea typeface="Arial"/>
                <a:cs typeface="Arial"/>
                <a:sym typeface="Arial"/>
              </a:rPr>
              <a:t> dei </a:t>
            </a:r>
            <a:r>
              <a:rPr lang="en-US" sz="2200" b="1" i="0" u="none" dirty="0" err="1">
                <a:solidFill>
                  <a:schemeClr val="dk2"/>
                </a:solidFill>
                <a:latin typeface="Arial"/>
                <a:ea typeface="Arial"/>
                <a:cs typeface="Arial"/>
                <a:sym typeface="Arial"/>
              </a:rPr>
              <a:t>protocolli</a:t>
            </a:r>
            <a:r>
              <a:rPr lang="en-US" sz="2200" b="1" i="0" u="none" dirty="0">
                <a:solidFill>
                  <a:schemeClr val="dk2"/>
                </a:solidFill>
                <a:latin typeface="Arial"/>
                <a:ea typeface="Arial"/>
                <a:cs typeface="Arial"/>
                <a:sym typeface="Arial"/>
              </a:rPr>
              <a:t> di carattere </a:t>
            </a:r>
            <a:r>
              <a:rPr lang="en-US" sz="2200" b="1" i="0" u="none" dirty="0" err="1">
                <a:solidFill>
                  <a:schemeClr val="dk2"/>
                </a:solidFill>
                <a:latin typeface="Arial"/>
                <a:ea typeface="Arial"/>
                <a:cs typeface="Arial"/>
                <a:sym typeface="Arial"/>
              </a:rPr>
              <a:t>igienico-sanitario</a:t>
            </a:r>
            <a:r>
              <a:rPr lang="en-US" sz="2200" b="1" i="0" u="none" dirty="0">
                <a:solidFill>
                  <a:schemeClr val="dk2"/>
                </a:solidFill>
                <a:latin typeface="Arial"/>
                <a:ea typeface="Arial"/>
                <a:cs typeface="Arial"/>
                <a:sym typeface="Arial"/>
              </a:rPr>
              <a:t> nel rispetto della </a:t>
            </a:r>
            <a:r>
              <a:rPr lang="en-US" sz="2200" b="1" i="0" u="none" dirty="0" err="1">
                <a:solidFill>
                  <a:schemeClr val="dk2"/>
                </a:solidFill>
                <a:latin typeface="Arial"/>
                <a:ea typeface="Arial"/>
                <a:cs typeface="Arial"/>
                <a:sym typeface="Arial"/>
              </a:rPr>
              <a:t>normativa</a:t>
            </a:r>
            <a:r>
              <a:rPr lang="en-US" sz="2200" b="1" i="0" u="none" dirty="0">
                <a:solidFill>
                  <a:schemeClr val="dk2"/>
                </a:solidFill>
                <a:latin typeface="Arial"/>
                <a:ea typeface="Arial"/>
                <a:cs typeface="Arial"/>
                <a:sym typeface="Arial"/>
              </a:rPr>
              <a:t> 81/2008 per una </a:t>
            </a:r>
            <a:r>
              <a:rPr lang="en-US" sz="2200" b="1" i="0" u="none" dirty="0" err="1">
                <a:solidFill>
                  <a:schemeClr val="dk2"/>
                </a:solidFill>
                <a:latin typeface="Arial"/>
                <a:ea typeface="Arial"/>
                <a:cs typeface="Arial"/>
                <a:sym typeface="Arial"/>
              </a:rPr>
              <a:t>serie</a:t>
            </a:r>
            <a:r>
              <a:rPr lang="en-US" sz="2200" b="1" i="0" u="none" dirty="0">
                <a:solidFill>
                  <a:schemeClr val="dk2"/>
                </a:solidFill>
                <a:latin typeface="Arial"/>
                <a:ea typeface="Arial"/>
                <a:cs typeface="Arial"/>
                <a:sym typeface="Arial"/>
              </a:rPr>
              <a:t> di </a:t>
            </a:r>
            <a:r>
              <a:rPr lang="en-US" sz="2200" b="1" i="0" u="none" dirty="0" err="1">
                <a:solidFill>
                  <a:schemeClr val="dk2"/>
                </a:solidFill>
                <a:latin typeface="Arial"/>
                <a:ea typeface="Arial"/>
                <a:cs typeface="Arial"/>
                <a:sym typeface="Arial"/>
              </a:rPr>
              <a:t>aspetti</a:t>
            </a:r>
            <a:r>
              <a:rPr lang="en-US" sz="2200" b="1" i="0" u="none" dirty="0">
                <a:solidFill>
                  <a:schemeClr val="dk2"/>
                </a:solidFill>
                <a:latin typeface="Arial"/>
                <a:ea typeface="Arial"/>
                <a:cs typeface="Arial"/>
                <a:sym typeface="Arial"/>
              </a:rPr>
              <a:t> di primaria </a:t>
            </a:r>
            <a:r>
              <a:rPr lang="en-US" sz="2200" b="1" i="0" u="none" dirty="0" err="1">
                <a:solidFill>
                  <a:schemeClr val="dk2"/>
                </a:solidFill>
                <a:latin typeface="Arial"/>
                <a:ea typeface="Arial"/>
                <a:cs typeface="Arial"/>
                <a:sym typeface="Arial"/>
              </a:rPr>
              <a:t>importanza</a:t>
            </a:r>
            <a:r>
              <a:rPr lang="en-US" sz="2200" b="1" i="0" u="none" dirty="0">
                <a:solidFill>
                  <a:schemeClr val="dk2"/>
                </a:solidFill>
                <a:latin typeface="Arial"/>
                <a:ea typeface="Arial"/>
                <a:cs typeface="Arial"/>
                <a:sym typeface="Arial"/>
              </a:rPr>
              <a:t> quali:</a:t>
            </a:r>
            <a:endParaRPr sz="2200" b="1" i="0" u="none" dirty="0">
              <a:solidFill>
                <a:schemeClr val="dk2"/>
              </a:solidFill>
              <a:latin typeface="Arial"/>
              <a:ea typeface="Arial"/>
              <a:cs typeface="Arial"/>
              <a:sym typeface="Arial"/>
            </a:endParaRPr>
          </a:p>
          <a:p>
            <a:pPr marL="0" marR="0" lvl="0" indent="0" algn="just" rtl="0">
              <a:lnSpc>
                <a:spcPct val="95000"/>
              </a:lnSpc>
              <a:spcBef>
                <a:spcPts val="0"/>
              </a:spcBef>
              <a:spcAft>
                <a:spcPts val="0"/>
              </a:spcAft>
              <a:buClr>
                <a:schemeClr val="hlink"/>
              </a:buClr>
              <a:buSzPts val="2200"/>
              <a:buFont typeface="Arial"/>
              <a:buNone/>
            </a:pPr>
            <a:r>
              <a:rPr lang="en-US" sz="2200" b="1" i="0" u="none" dirty="0">
                <a:solidFill>
                  <a:schemeClr val="hlink"/>
                </a:solidFill>
                <a:latin typeface="Arial"/>
                <a:ea typeface="Arial"/>
                <a:cs typeface="Arial"/>
                <a:sym typeface="Arial"/>
              </a:rPr>
              <a:t>- un </a:t>
            </a:r>
            <a:r>
              <a:rPr lang="en-US" sz="2200" b="1" i="0" u="none" dirty="0" err="1">
                <a:solidFill>
                  <a:schemeClr val="hlink"/>
                </a:solidFill>
                <a:latin typeface="Arial"/>
                <a:ea typeface="Arial"/>
                <a:cs typeface="Arial"/>
                <a:sym typeface="Arial"/>
              </a:rPr>
              <a:t>servizio</a:t>
            </a:r>
            <a:r>
              <a:rPr lang="en-US" sz="2200" b="1" i="0" u="none" dirty="0">
                <a:solidFill>
                  <a:schemeClr val="hlink"/>
                </a:solidFill>
                <a:latin typeface="Arial"/>
                <a:ea typeface="Arial"/>
                <a:cs typeface="Arial"/>
                <a:sym typeface="Arial"/>
              </a:rPr>
              <a:t> di </a:t>
            </a:r>
            <a:r>
              <a:rPr lang="en-US" sz="2200" b="1" i="0" u="none" dirty="0" err="1">
                <a:solidFill>
                  <a:schemeClr val="hlink"/>
                </a:solidFill>
                <a:latin typeface="Arial"/>
                <a:ea typeface="Arial"/>
                <a:cs typeface="Arial"/>
                <a:sym typeface="Arial"/>
              </a:rPr>
              <a:t>lavanderia</a:t>
            </a:r>
            <a:r>
              <a:rPr lang="en-US" sz="2200" b="1" i="0" u="none" dirty="0">
                <a:solidFill>
                  <a:schemeClr val="hlink"/>
                </a:solidFill>
                <a:latin typeface="Arial"/>
                <a:ea typeface="Arial"/>
                <a:cs typeface="Arial"/>
                <a:sym typeface="Arial"/>
              </a:rPr>
              <a:t> e </a:t>
            </a:r>
            <a:r>
              <a:rPr lang="en-US" sz="2200" b="1" i="0" u="none" dirty="0" err="1">
                <a:solidFill>
                  <a:schemeClr val="hlink"/>
                </a:solidFill>
                <a:latin typeface="Arial"/>
                <a:ea typeface="Arial"/>
                <a:cs typeface="Arial"/>
                <a:sym typeface="Arial"/>
              </a:rPr>
              <a:t>disinfezione</a:t>
            </a:r>
            <a:r>
              <a:rPr lang="en-US" sz="2200" b="1" i="0" u="none" dirty="0">
                <a:solidFill>
                  <a:schemeClr val="hlink"/>
                </a:solidFill>
                <a:latin typeface="Arial"/>
                <a:ea typeface="Arial"/>
                <a:cs typeface="Arial"/>
                <a:sym typeface="Arial"/>
              </a:rPr>
              <a:t> degli </a:t>
            </a:r>
            <a:r>
              <a:rPr lang="en-US" sz="2200" b="1" i="0" u="none" dirty="0" err="1">
                <a:solidFill>
                  <a:schemeClr val="hlink"/>
                </a:solidFill>
                <a:latin typeface="Arial"/>
                <a:ea typeface="Arial"/>
                <a:cs typeface="Arial"/>
                <a:sym typeface="Arial"/>
              </a:rPr>
              <a:t>indumenti</a:t>
            </a:r>
            <a:endParaRPr dirty="0"/>
          </a:p>
          <a:p>
            <a:pPr marL="0" marR="0" lvl="0" indent="0" algn="just" rtl="0">
              <a:lnSpc>
                <a:spcPct val="95000"/>
              </a:lnSpc>
              <a:spcBef>
                <a:spcPts val="0"/>
              </a:spcBef>
              <a:spcAft>
                <a:spcPts val="0"/>
              </a:spcAft>
              <a:buClr>
                <a:schemeClr val="hlink"/>
              </a:buClr>
              <a:buSzPts val="2200"/>
              <a:buFont typeface="Arial"/>
              <a:buNone/>
            </a:pPr>
            <a:r>
              <a:rPr lang="en-US" sz="2200" b="1" i="0" u="none" dirty="0">
                <a:solidFill>
                  <a:schemeClr val="hlink"/>
                </a:solidFill>
                <a:latin typeface="Arial"/>
                <a:ea typeface="Arial"/>
                <a:cs typeface="Arial"/>
                <a:sym typeface="Arial"/>
              </a:rPr>
              <a:t>- </a:t>
            </a:r>
            <a:r>
              <a:rPr lang="en-US" sz="2200" b="1" i="0" u="none" dirty="0" err="1">
                <a:solidFill>
                  <a:schemeClr val="hlink"/>
                </a:solidFill>
                <a:latin typeface="Arial"/>
                <a:ea typeface="Arial"/>
                <a:cs typeface="Arial"/>
                <a:sym typeface="Arial"/>
              </a:rPr>
              <a:t>spogliatoi</a:t>
            </a:r>
            <a:r>
              <a:rPr lang="en-US" sz="2200" b="1" i="0" u="none" dirty="0">
                <a:solidFill>
                  <a:schemeClr val="hlink"/>
                </a:solidFill>
                <a:latin typeface="Arial"/>
                <a:ea typeface="Arial"/>
                <a:cs typeface="Arial"/>
                <a:sym typeface="Arial"/>
              </a:rPr>
              <a:t> con separazione tra “zona </a:t>
            </a:r>
            <a:r>
              <a:rPr lang="en-US" sz="2200" b="1" i="0" u="none" dirty="0" err="1">
                <a:solidFill>
                  <a:schemeClr val="hlink"/>
                </a:solidFill>
                <a:latin typeface="Arial"/>
                <a:ea typeface="Arial"/>
                <a:cs typeface="Arial"/>
                <a:sym typeface="Arial"/>
              </a:rPr>
              <a:t>lavoro</a:t>
            </a:r>
            <a:r>
              <a:rPr lang="en-US" sz="2200" b="1" i="0" u="none" dirty="0">
                <a:solidFill>
                  <a:schemeClr val="hlink"/>
                </a:solidFill>
                <a:latin typeface="Arial"/>
                <a:ea typeface="Arial"/>
                <a:cs typeface="Arial"/>
                <a:sym typeface="Arial"/>
              </a:rPr>
              <a:t>” e zona civile”</a:t>
            </a:r>
            <a:endParaRPr dirty="0"/>
          </a:p>
          <a:p>
            <a:pPr marL="0" marR="0" lvl="0" indent="0" algn="just" rtl="0">
              <a:lnSpc>
                <a:spcPct val="95000"/>
              </a:lnSpc>
              <a:spcBef>
                <a:spcPts val="0"/>
              </a:spcBef>
              <a:spcAft>
                <a:spcPts val="0"/>
              </a:spcAft>
              <a:buClr>
                <a:schemeClr val="hlink"/>
              </a:buClr>
              <a:buSzPts val="2200"/>
              <a:buFont typeface="Arial"/>
              <a:buNone/>
            </a:pPr>
            <a:r>
              <a:rPr lang="en-US" sz="2200" b="1" i="0" u="none" dirty="0">
                <a:solidFill>
                  <a:schemeClr val="hlink"/>
                </a:solidFill>
                <a:latin typeface="Arial"/>
                <a:ea typeface="Arial"/>
                <a:cs typeface="Arial"/>
                <a:sym typeface="Arial"/>
              </a:rPr>
              <a:t>- </a:t>
            </a:r>
            <a:r>
              <a:rPr lang="en-US" sz="2200" b="1" i="0" u="none" dirty="0" err="1">
                <a:solidFill>
                  <a:schemeClr val="hlink"/>
                </a:solidFill>
                <a:latin typeface="Arial"/>
                <a:ea typeface="Arial"/>
                <a:cs typeface="Arial"/>
                <a:sym typeface="Arial"/>
              </a:rPr>
              <a:t>creazione</a:t>
            </a:r>
            <a:r>
              <a:rPr lang="en-US" sz="2200" b="1" i="0" u="none" dirty="0">
                <a:solidFill>
                  <a:schemeClr val="hlink"/>
                </a:solidFill>
                <a:latin typeface="Arial"/>
                <a:ea typeface="Arial"/>
                <a:cs typeface="Arial"/>
                <a:sym typeface="Arial"/>
              </a:rPr>
              <a:t> di zone di “</a:t>
            </a:r>
            <a:r>
              <a:rPr lang="en-US" sz="2200" b="1" i="0" u="none">
                <a:solidFill>
                  <a:schemeClr val="hlink"/>
                </a:solidFill>
                <a:latin typeface="Arial"/>
                <a:ea typeface="Arial"/>
                <a:cs typeface="Arial"/>
                <a:sym typeface="Arial"/>
              </a:rPr>
              <a:t>decontaminazione</a:t>
            </a:r>
            <a:r>
              <a:rPr lang="en-US" sz="2200" b="1" i="0" u="none" dirty="0">
                <a:solidFill>
                  <a:schemeClr val="hlink"/>
                </a:solidFill>
                <a:latin typeface="Arial"/>
                <a:ea typeface="Arial"/>
                <a:cs typeface="Arial"/>
                <a:sym typeface="Arial"/>
              </a:rPr>
              <a:t> e </a:t>
            </a:r>
            <a:r>
              <a:rPr lang="en-US" sz="2200" b="1" i="0" u="none" dirty="0" err="1">
                <a:solidFill>
                  <a:schemeClr val="hlink"/>
                </a:solidFill>
                <a:latin typeface="Arial"/>
                <a:ea typeface="Arial"/>
                <a:cs typeface="Arial"/>
                <a:sym typeface="Arial"/>
              </a:rPr>
              <a:t>disinfezione</a:t>
            </a:r>
            <a:r>
              <a:rPr lang="en-US" sz="2200" b="1" i="0" u="none" dirty="0">
                <a:solidFill>
                  <a:schemeClr val="hlink"/>
                </a:solidFill>
                <a:latin typeface="Arial"/>
                <a:ea typeface="Arial"/>
                <a:cs typeface="Arial"/>
                <a:sym typeface="Arial"/>
              </a:rPr>
              <a:t>” in prossimità delle </a:t>
            </a:r>
            <a:r>
              <a:rPr lang="en-US" sz="2200" b="1" i="0" u="none" dirty="0" err="1">
                <a:solidFill>
                  <a:schemeClr val="hlink"/>
                </a:solidFill>
                <a:latin typeface="Arial"/>
                <a:ea typeface="Arial"/>
                <a:cs typeface="Arial"/>
                <a:sym typeface="Arial"/>
              </a:rPr>
              <a:t>aree</a:t>
            </a:r>
            <a:r>
              <a:rPr lang="en-US" sz="2200" b="1" i="0" u="none" dirty="0">
                <a:solidFill>
                  <a:schemeClr val="hlink"/>
                </a:solidFill>
                <a:latin typeface="Arial"/>
                <a:ea typeface="Arial"/>
                <a:cs typeface="Arial"/>
                <a:sym typeface="Arial"/>
              </a:rPr>
              <a:t> a rischio.</a:t>
            </a:r>
            <a:endParaRPr dirty="0"/>
          </a:p>
        </p:txBody>
      </p:sp>
      <p:sp>
        <p:nvSpPr>
          <p:cNvPr id="1141" name="Google Shape;1141;p58"/>
          <p:cNvSpPr txBox="1"/>
          <p:nvPr/>
        </p:nvSpPr>
        <p:spPr>
          <a:xfrm>
            <a:off x="152400" y="4648200"/>
            <a:ext cx="8763000" cy="1997075"/>
          </a:xfrm>
          <a:prstGeom prst="rect">
            <a:avLst/>
          </a:prstGeom>
          <a:no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chemeClr val="hlink"/>
              </a:buClr>
              <a:buSzPts val="2200"/>
              <a:buFont typeface="Arial"/>
              <a:buNone/>
            </a:pPr>
            <a:r>
              <a:rPr lang="en-US" sz="2200" b="0" i="0" u="none">
                <a:solidFill>
                  <a:schemeClr val="hlink"/>
                </a:solidFill>
                <a:latin typeface="Arial"/>
                <a:ea typeface="Arial"/>
                <a:cs typeface="Arial"/>
                <a:sym typeface="Arial"/>
              </a:rPr>
              <a:t>	Nel caso interventi manutentivi specifici è necessario l’utilizzo da parte degli operatori, di indumenti che garantiscano un grado sufficiente di protezione temporanea; l'attuale tecnologia prevede una valida soluzione attraverso </a:t>
            </a:r>
            <a:r>
              <a:rPr lang="en-US" sz="2200" b="1" i="0" u="none">
                <a:solidFill>
                  <a:srgbClr val="FF66FF"/>
                </a:solidFill>
                <a:latin typeface="Arial"/>
                <a:ea typeface="Arial"/>
                <a:cs typeface="Arial"/>
                <a:sym typeface="Arial"/>
              </a:rPr>
              <a:t>l'adozione di tute monouso in Tyvek</a:t>
            </a:r>
            <a:r>
              <a:rPr lang="en-US" sz="2200" b="0" i="0" u="none">
                <a:solidFill>
                  <a:schemeClr val="hlink"/>
                </a:solidFill>
                <a:latin typeface="Arial"/>
                <a:ea typeface="Arial"/>
                <a:cs typeface="Arial"/>
                <a:sym typeface="Arial"/>
              </a:rPr>
              <a:t> le quali presentano un adeguato compromesso tra resistenza, impermeabilità e durata nel tempo. </a:t>
            </a:r>
            <a:endParaRPr/>
          </a:p>
        </p:txBody>
      </p:sp>
      <p:sp>
        <p:nvSpPr>
          <p:cNvPr id="1142" name="Google Shape;1142;p58"/>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28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8">
                                            <p:txEl>
                                              <p:pRg st="0" end="0"/>
                                            </p:txEl>
                                          </p:spTgt>
                                        </p:tgtEl>
                                        <p:attrNameLst>
                                          <p:attrName>style.visibility</p:attrName>
                                        </p:attrNameLst>
                                      </p:cBhvr>
                                      <p:to>
                                        <p:strVal val="visible"/>
                                      </p:to>
                                    </p:set>
                                    <p:anim calcmode="lin" valueType="num">
                                      <p:cBhvr additive="base">
                                        <p:cTn id="7" dur="500"/>
                                        <p:tgtEl>
                                          <p:spTgt spid="1138">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40">
                                            <p:txEl>
                                              <p:pRg st="0" end="0"/>
                                            </p:txEl>
                                          </p:spTgt>
                                        </p:tgtEl>
                                        <p:attrNameLst>
                                          <p:attrName>style.visibility</p:attrName>
                                        </p:attrNameLst>
                                      </p:cBhvr>
                                      <p:to>
                                        <p:strVal val="visible"/>
                                      </p:to>
                                    </p:set>
                                    <p:anim calcmode="lin" valueType="num">
                                      <p:cBhvr additive="base">
                                        <p:cTn id="12" dur="500"/>
                                        <p:tgtEl>
                                          <p:spTgt spid="114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40">
                                            <p:txEl>
                                              <p:pRg st="1" end="1"/>
                                            </p:txEl>
                                          </p:spTgt>
                                        </p:tgtEl>
                                        <p:attrNameLst>
                                          <p:attrName>style.visibility</p:attrName>
                                        </p:attrNameLst>
                                      </p:cBhvr>
                                      <p:to>
                                        <p:strVal val="visible"/>
                                      </p:to>
                                    </p:set>
                                    <p:anim calcmode="lin" valueType="num">
                                      <p:cBhvr additive="base">
                                        <p:cTn id="17" dur="500"/>
                                        <p:tgtEl>
                                          <p:spTgt spid="1140">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40">
                                            <p:txEl>
                                              <p:pRg st="2" end="2"/>
                                            </p:txEl>
                                          </p:spTgt>
                                        </p:tgtEl>
                                        <p:attrNameLst>
                                          <p:attrName>style.visibility</p:attrName>
                                        </p:attrNameLst>
                                      </p:cBhvr>
                                      <p:to>
                                        <p:strVal val="visible"/>
                                      </p:to>
                                    </p:set>
                                    <p:anim calcmode="lin" valueType="num">
                                      <p:cBhvr additive="base">
                                        <p:cTn id="22" dur="500"/>
                                        <p:tgtEl>
                                          <p:spTgt spid="1140">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40">
                                            <p:txEl>
                                              <p:pRg st="3" end="3"/>
                                            </p:txEl>
                                          </p:spTgt>
                                        </p:tgtEl>
                                        <p:attrNameLst>
                                          <p:attrName>style.visibility</p:attrName>
                                        </p:attrNameLst>
                                      </p:cBhvr>
                                      <p:to>
                                        <p:strVal val="visible"/>
                                      </p:to>
                                    </p:set>
                                    <p:anim calcmode="lin" valueType="num">
                                      <p:cBhvr additive="base">
                                        <p:cTn id="27" dur="500"/>
                                        <p:tgtEl>
                                          <p:spTgt spid="1140">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141">
                                            <p:txEl>
                                              <p:pRg st="0" end="0"/>
                                            </p:txEl>
                                          </p:spTgt>
                                        </p:tgtEl>
                                        <p:attrNameLst>
                                          <p:attrName>style.visibility</p:attrName>
                                        </p:attrNameLst>
                                      </p:cBhvr>
                                      <p:to>
                                        <p:strVal val="visible"/>
                                      </p:to>
                                    </p:set>
                                    <p:anim calcmode="lin" valueType="num">
                                      <p:cBhvr additive="base">
                                        <p:cTn id="32" dur="500"/>
                                        <p:tgtEl>
                                          <p:spTgt spid="1141">
                                            <p:txEl>
                                              <p:pRg st="0" end="0"/>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p3"/>
          <p:cNvSpPr txBox="1">
            <a:spLocks noGrp="1"/>
          </p:cNvSpPr>
          <p:nvPr>
            <p:ph type="title"/>
          </p:nvPr>
        </p:nvSpPr>
        <p:spPr>
          <a:xfrm>
            <a:off x="1482725" y="0"/>
            <a:ext cx="728345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300"/>
              <a:buFont typeface="Calibri"/>
              <a:buNone/>
            </a:pPr>
            <a:r>
              <a:rPr lang="en-US" sz="3300" b="0" i="0" u="none" dirty="0">
                <a:solidFill>
                  <a:srgbClr val="C00000"/>
                </a:solidFill>
                <a:latin typeface="Calibri"/>
                <a:ea typeface="Calibri"/>
                <a:cs typeface="Calibri"/>
                <a:sym typeface="Calibri"/>
              </a:rPr>
              <a:t>TITOLO X – ESPOSIZIONE AD AGENTI BIOLOGICI</a:t>
            </a:r>
            <a:endParaRPr dirty="0"/>
          </a:p>
        </p:txBody>
      </p:sp>
      <p:sp>
        <p:nvSpPr>
          <p:cNvPr id="715" name="Google Shape;715;p3"/>
          <p:cNvSpPr txBox="1">
            <a:spLocks noGrp="1"/>
          </p:cNvSpPr>
          <p:nvPr>
            <p:ph type="body" idx="1"/>
          </p:nvPr>
        </p:nvSpPr>
        <p:spPr>
          <a:xfrm>
            <a:off x="1908175" y="1808162"/>
            <a:ext cx="7200900" cy="42497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2400"/>
              <a:buFont typeface="Noto Sans Symbols"/>
              <a:buNone/>
            </a:pPr>
            <a:r>
              <a:rPr lang="en-US" sz="2400" b="1" i="0" u="none" strike="noStrike" cap="none">
                <a:solidFill>
                  <a:srgbClr val="002060"/>
                </a:solidFill>
                <a:latin typeface="Calibri"/>
                <a:ea typeface="Calibri"/>
                <a:cs typeface="Calibri"/>
                <a:sym typeface="Calibri"/>
              </a:rPr>
              <a:t>Art. 266. - Campo di applicazione.</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1. Le norme del presente titolo si applicano a tutte le attività lavorative nelle quali vi è rischio di esposizione ad agenti biologici. </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2. Restano ferme le disposizioni particolari di recepimento delle norme comunitarie sull'impiego confinato di microrganismi geneticamente modificati e sull'emissione deliberata nell'ambiente di organismi geneticamente modificati. </a:t>
            </a:r>
            <a:endParaRPr/>
          </a:p>
        </p:txBody>
      </p:sp>
      <p:sp>
        <p:nvSpPr>
          <p:cNvPr id="716" name="Google Shape;716;p3"/>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3</a:t>
            </a:fld>
            <a:endParaRPr/>
          </a:p>
        </p:txBody>
      </p:sp>
      <p:sp>
        <p:nvSpPr>
          <p:cNvPr id="2" name="CasellaDiTesto 1">
            <a:extLst>
              <a:ext uri="{FF2B5EF4-FFF2-40B4-BE49-F238E27FC236}">
                <a16:creationId xmlns:a16="http://schemas.microsoft.com/office/drawing/2014/main" id="{72D5B17E-197A-DDE2-7629-8A8049CF9276}"/>
              </a:ext>
            </a:extLst>
          </p:cNvPr>
          <p:cNvSpPr txBox="1"/>
          <p:nvPr/>
        </p:nvSpPr>
        <p:spPr>
          <a:xfrm>
            <a:off x="8064500" y="9525"/>
            <a:ext cx="954107" cy="707886"/>
          </a:xfrm>
          <a:prstGeom prst="rect">
            <a:avLst/>
          </a:prstGeom>
          <a:noFill/>
        </p:spPr>
        <p:txBody>
          <a:bodyPr wrap="none" rtlCol="0">
            <a:spAutoFit/>
          </a:bodyPr>
          <a:lstStyle/>
          <a:p>
            <a:r>
              <a:rPr lang="it-IT" sz="4000" b="1" dirty="0">
                <a:solidFill>
                  <a:srgbClr val="C00000"/>
                </a:solidFill>
              </a:rPr>
              <a:t>NO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Google Shape;727;p5"/>
          <p:cNvSpPr txBox="1">
            <a:spLocks noGrp="1"/>
          </p:cNvSpPr>
          <p:nvPr>
            <p:ph type="title"/>
          </p:nvPr>
        </p:nvSpPr>
        <p:spPr>
          <a:xfrm>
            <a:off x="1255712" y="-50801"/>
            <a:ext cx="7129462" cy="127952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dirty="0">
                <a:solidFill>
                  <a:srgbClr val="C00000"/>
                </a:solidFill>
                <a:latin typeface="Calibri"/>
                <a:ea typeface="Calibri"/>
                <a:cs typeface="Calibri"/>
                <a:sym typeface="Calibri"/>
              </a:rPr>
              <a:t>TITOLO X – ESPOSIZIONE AD AGENTI BIOLOGICI</a:t>
            </a:r>
            <a:endParaRPr dirty="0"/>
          </a:p>
        </p:txBody>
      </p:sp>
      <p:sp>
        <p:nvSpPr>
          <p:cNvPr id="728" name="Google Shape;728;p5"/>
          <p:cNvSpPr txBox="1">
            <a:spLocks noGrp="1"/>
          </p:cNvSpPr>
          <p:nvPr>
            <p:ph type="body" idx="1"/>
          </p:nvPr>
        </p:nvSpPr>
        <p:spPr>
          <a:xfrm>
            <a:off x="1944687" y="1844675"/>
            <a:ext cx="7164387" cy="4876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2400"/>
              <a:buFont typeface="Noto Sans Symbols"/>
              <a:buNone/>
            </a:pPr>
            <a:r>
              <a:rPr lang="en-US" sz="2400" b="1" i="0" u="none" strike="noStrike" cap="none">
                <a:solidFill>
                  <a:srgbClr val="002060"/>
                </a:solidFill>
                <a:latin typeface="Calibri"/>
                <a:ea typeface="Calibri"/>
                <a:cs typeface="Calibri"/>
                <a:sym typeface="Calibri"/>
              </a:rPr>
              <a:t>Art. 267. - Definizioni.</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1. Ai sensi del presente titolo si intende per:</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a) </a:t>
            </a:r>
            <a:r>
              <a:rPr lang="en-US" sz="2400" b="1" i="0" u="none" strike="noStrike" cap="none">
                <a:solidFill>
                  <a:srgbClr val="002060"/>
                </a:solidFill>
                <a:latin typeface="Calibri"/>
                <a:ea typeface="Calibri"/>
                <a:cs typeface="Calibri"/>
                <a:sym typeface="Calibri"/>
              </a:rPr>
              <a:t>agente biologico</a:t>
            </a:r>
            <a:r>
              <a:rPr lang="en-US" sz="2400" b="0" i="0" u="none" strike="noStrike" cap="none">
                <a:solidFill>
                  <a:srgbClr val="002060"/>
                </a:solidFill>
                <a:latin typeface="Calibri"/>
                <a:ea typeface="Calibri"/>
                <a:cs typeface="Calibri"/>
                <a:sym typeface="Calibri"/>
              </a:rPr>
              <a:t>: qualsiasi microrganismo anche se geneticamente modificato, coltura cellulare ed endoparassita umano che potrebbe provocare infezioni, allergie o intossicazioni;</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b) </a:t>
            </a:r>
            <a:r>
              <a:rPr lang="en-US" sz="2400" b="1" i="0" u="none" strike="noStrike" cap="none">
                <a:solidFill>
                  <a:srgbClr val="002060"/>
                </a:solidFill>
                <a:latin typeface="Calibri"/>
                <a:ea typeface="Calibri"/>
                <a:cs typeface="Calibri"/>
                <a:sym typeface="Calibri"/>
              </a:rPr>
              <a:t>microrganismo</a:t>
            </a:r>
            <a:r>
              <a:rPr lang="en-US" sz="2400" b="0" i="0" u="none" strike="noStrike" cap="none">
                <a:solidFill>
                  <a:srgbClr val="002060"/>
                </a:solidFill>
                <a:latin typeface="Calibri"/>
                <a:ea typeface="Calibri"/>
                <a:cs typeface="Calibri"/>
                <a:sym typeface="Calibri"/>
              </a:rPr>
              <a:t>: qualsiasi entità microbiologica, cellulare o meno, in grado di riprodursi o trasferire materiale genetico;</a:t>
            </a:r>
            <a:endParaRPr/>
          </a:p>
          <a:p>
            <a:pPr marL="0" marR="0" lvl="0" indent="0" algn="just"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c) </a:t>
            </a:r>
            <a:r>
              <a:rPr lang="en-US" sz="2400" b="1" i="0" u="none" strike="noStrike" cap="none">
                <a:solidFill>
                  <a:srgbClr val="002060"/>
                </a:solidFill>
                <a:latin typeface="Calibri"/>
                <a:ea typeface="Calibri"/>
                <a:cs typeface="Calibri"/>
                <a:sym typeface="Calibri"/>
              </a:rPr>
              <a:t>coltura cellulare</a:t>
            </a:r>
            <a:r>
              <a:rPr lang="en-US" sz="2400" b="0" i="0" u="none" strike="noStrike" cap="none">
                <a:solidFill>
                  <a:srgbClr val="002060"/>
                </a:solidFill>
                <a:latin typeface="Calibri"/>
                <a:ea typeface="Calibri"/>
                <a:cs typeface="Calibri"/>
                <a:sym typeface="Calibri"/>
              </a:rPr>
              <a:t>: il risultato della crescita in vitro di cellule derivate da organismi pluricellulari.</a:t>
            </a:r>
            <a:endParaRPr/>
          </a:p>
        </p:txBody>
      </p:sp>
      <p:sp>
        <p:nvSpPr>
          <p:cNvPr id="729" name="Google Shape;729;p5"/>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4</a:t>
            </a:fld>
            <a:endParaRPr/>
          </a:p>
        </p:txBody>
      </p:sp>
      <p:sp>
        <p:nvSpPr>
          <p:cNvPr id="730" name="Google Shape;730;p5"/>
          <p:cNvSpPr/>
          <p:nvPr/>
        </p:nvSpPr>
        <p:spPr>
          <a:xfrm>
            <a:off x="990600" y="2514600"/>
            <a:ext cx="2590800" cy="381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31" name="Google Shape;731;p5"/>
          <p:cNvSpPr/>
          <p:nvPr/>
        </p:nvSpPr>
        <p:spPr>
          <a:xfrm>
            <a:off x="838200" y="4038600"/>
            <a:ext cx="2362200" cy="381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32" name="Google Shape;732;p5"/>
          <p:cNvSpPr/>
          <p:nvPr/>
        </p:nvSpPr>
        <p:spPr>
          <a:xfrm>
            <a:off x="2843212" y="588962"/>
            <a:ext cx="4953000" cy="762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 name="CasellaDiTesto 1">
            <a:extLst>
              <a:ext uri="{FF2B5EF4-FFF2-40B4-BE49-F238E27FC236}">
                <a16:creationId xmlns:a16="http://schemas.microsoft.com/office/drawing/2014/main" id="{DF592955-8230-EDF6-F2EB-EAEA2D23C930}"/>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6"/>
        <p:cNvGrpSpPr/>
        <p:nvPr/>
      </p:nvGrpSpPr>
      <p:grpSpPr>
        <a:xfrm>
          <a:off x="0" y="0"/>
          <a:ext cx="0" cy="0"/>
          <a:chOff x="0" y="0"/>
          <a:chExt cx="0" cy="0"/>
        </a:xfrm>
      </p:grpSpPr>
      <p:sp>
        <p:nvSpPr>
          <p:cNvPr id="737" name="Google Shape;737;p6"/>
          <p:cNvSpPr txBox="1">
            <a:spLocks noGrp="1"/>
          </p:cNvSpPr>
          <p:nvPr>
            <p:ph type="title"/>
          </p:nvPr>
        </p:nvSpPr>
        <p:spPr>
          <a:xfrm>
            <a:off x="1835150" y="623887"/>
            <a:ext cx="7308850" cy="12811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AGENTI BIOLOGICI</a:t>
            </a:r>
            <a:endParaRPr/>
          </a:p>
        </p:txBody>
      </p:sp>
      <p:sp>
        <p:nvSpPr>
          <p:cNvPr id="738" name="Google Shape;738;p6"/>
          <p:cNvSpPr txBox="1">
            <a:spLocks noGrp="1"/>
          </p:cNvSpPr>
          <p:nvPr>
            <p:ph type="body" idx="1"/>
          </p:nvPr>
        </p:nvSpPr>
        <p:spPr>
          <a:xfrm>
            <a:off x="1835150" y="1484312"/>
            <a:ext cx="7308850" cy="4525962"/>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accent1"/>
              </a:buClr>
              <a:buSzPts val="2400"/>
              <a:buFont typeface="Noto Sans Symbols"/>
              <a:buNone/>
            </a:pPr>
            <a:r>
              <a:rPr lang="en-US" sz="2400" b="1" i="0" u="none" strike="noStrike" cap="none">
                <a:solidFill>
                  <a:srgbClr val="002060"/>
                </a:solidFill>
                <a:latin typeface="Calibri"/>
                <a:ea typeface="Calibri"/>
                <a:cs typeface="Calibri"/>
                <a:sym typeface="Calibri"/>
              </a:rPr>
              <a:t>Gli agenti biologici possono essere:</a:t>
            </a:r>
            <a:endParaRPr/>
          </a:p>
          <a:p>
            <a:pPr marL="342900" marR="0" lvl="0" indent="-342900" algn="l" rtl="0">
              <a:lnSpc>
                <a:spcPct val="100000"/>
              </a:lnSpc>
              <a:spcBef>
                <a:spcPts val="1000"/>
              </a:spcBef>
              <a:spcAft>
                <a:spcPts val="0"/>
              </a:spcAft>
              <a:buClr>
                <a:schemeClr val="accent1"/>
              </a:buClr>
              <a:buSzPts val="2400"/>
              <a:buFont typeface="Noto Sans Symbols"/>
              <a:buNone/>
            </a:pPr>
            <a:endParaRPr sz="2400" b="1" i="0" u="none" strike="noStrike" cap="none">
              <a:solidFill>
                <a:srgbClr val="002060"/>
              </a:solidFill>
              <a:latin typeface="Calibri"/>
              <a:ea typeface="Calibri"/>
              <a:cs typeface="Calibri"/>
              <a:sym typeface="Calibri"/>
            </a:endParaRPr>
          </a:p>
          <a:p>
            <a:pPr marL="342900" marR="0" lvl="0" indent="-342900" algn="l" rtl="0">
              <a:lnSpc>
                <a:spcPct val="100000"/>
              </a:lnSpc>
              <a:spcBef>
                <a:spcPts val="1000"/>
              </a:spcBef>
              <a:spcAft>
                <a:spcPts val="0"/>
              </a:spcAft>
              <a:buClr>
                <a:schemeClr val="accent1"/>
              </a:buClr>
              <a:buSzPts val="2400"/>
              <a:buFont typeface="Noto Sans Symbols"/>
              <a:buChar char="✔"/>
            </a:pPr>
            <a:r>
              <a:rPr lang="en-US" sz="2400" b="1" i="0" u="none" strike="noStrike" cap="none">
                <a:solidFill>
                  <a:srgbClr val="002060"/>
                </a:solidFill>
                <a:latin typeface="Calibri"/>
                <a:ea typeface="Calibri"/>
                <a:cs typeface="Calibri"/>
                <a:sym typeface="Calibri"/>
              </a:rPr>
              <a:t>Microrganismi (virus, batteri, funghi, ecc.)</a:t>
            </a:r>
            <a:endParaRPr/>
          </a:p>
          <a:p>
            <a:pPr marL="342900" marR="0" lvl="0" indent="-190500" algn="l" rtl="0">
              <a:lnSpc>
                <a:spcPct val="100000"/>
              </a:lnSpc>
              <a:spcBef>
                <a:spcPts val="1000"/>
              </a:spcBef>
              <a:spcAft>
                <a:spcPts val="0"/>
              </a:spcAft>
              <a:buClr>
                <a:schemeClr val="accent1"/>
              </a:buClr>
              <a:buSzPts val="2400"/>
              <a:buFont typeface="Noto Sans Symbols"/>
              <a:buNone/>
            </a:pPr>
            <a:endParaRPr sz="2400" b="1" i="0" u="none" strike="noStrike" cap="none">
              <a:solidFill>
                <a:srgbClr val="002060"/>
              </a:solidFill>
              <a:latin typeface="Calibri"/>
              <a:ea typeface="Calibri"/>
              <a:cs typeface="Calibri"/>
              <a:sym typeface="Calibri"/>
            </a:endParaRPr>
          </a:p>
          <a:p>
            <a:pPr marL="342900" marR="0" lvl="0" indent="-342900" algn="l" rtl="0">
              <a:lnSpc>
                <a:spcPct val="100000"/>
              </a:lnSpc>
              <a:spcBef>
                <a:spcPts val="1000"/>
              </a:spcBef>
              <a:spcAft>
                <a:spcPts val="0"/>
              </a:spcAft>
              <a:buClr>
                <a:schemeClr val="accent1"/>
              </a:buClr>
              <a:buSzPts val="2400"/>
              <a:buFont typeface="Noto Sans Symbols"/>
              <a:buChar char="✔"/>
            </a:pPr>
            <a:r>
              <a:rPr lang="en-US" sz="2400" b="1" i="0" u="none" strike="noStrike" cap="none">
                <a:solidFill>
                  <a:srgbClr val="002060"/>
                </a:solidFill>
                <a:latin typeface="Calibri"/>
                <a:ea typeface="Calibri"/>
                <a:cs typeface="Calibri"/>
                <a:sym typeface="Calibri"/>
              </a:rPr>
              <a:t>Allergeni di origine biologica (ad esempio funghi aero allergenici)</a:t>
            </a:r>
            <a:endParaRPr/>
          </a:p>
          <a:p>
            <a:pPr marL="342900" marR="0" lvl="0" indent="-342900" algn="l" rtl="0">
              <a:lnSpc>
                <a:spcPct val="100000"/>
              </a:lnSpc>
              <a:spcBef>
                <a:spcPts val="1000"/>
              </a:spcBef>
              <a:spcAft>
                <a:spcPts val="0"/>
              </a:spcAft>
              <a:buClr>
                <a:schemeClr val="accent1"/>
              </a:buClr>
              <a:buSzPts val="2400"/>
              <a:buFont typeface="Noto Sans Symbols"/>
              <a:buNone/>
            </a:pPr>
            <a:endParaRPr sz="2400" b="1" i="0" u="none" strike="noStrike" cap="none">
              <a:solidFill>
                <a:srgbClr val="002060"/>
              </a:solidFill>
              <a:latin typeface="Calibri"/>
              <a:ea typeface="Calibri"/>
              <a:cs typeface="Calibri"/>
              <a:sym typeface="Calibri"/>
            </a:endParaRPr>
          </a:p>
          <a:p>
            <a:pPr marL="342900" marR="0" lvl="0" indent="-342900" algn="l" rtl="0">
              <a:lnSpc>
                <a:spcPct val="100000"/>
              </a:lnSpc>
              <a:spcBef>
                <a:spcPts val="1000"/>
              </a:spcBef>
              <a:spcAft>
                <a:spcPts val="0"/>
              </a:spcAft>
              <a:buClr>
                <a:schemeClr val="accent1"/>
              </a:buClr>
              <a:buSzPts val="2400"/>
              <a:buFont typeface="Noto Sans Symbols"/>
              <a:buChar char="✔"/>
            </a:pPr>
            <a:r>
              <a:rPr lang="en-US" sz="2400" b="1" i="0" u="none" strike="noStrike" cap="none">
                <a:solidFill>
                  <a:srgbClr val="002060"/>
                </a:solidFill>
                <a:latin typeface="Calibri"/>
                <a:ea typeface="Calibri"/>
                <a:cs typeface="Calibri"/>
                <a:sym typeface="Calibri"/>
              </a:rPr>
              <a:t>I prodotti della crescita microbica (come le endotossine e le micotossine).</a:t>
            </a:r>
            <a:endParaRPr/>
          </a:p>
        </p:txBody>
      </p:sp>
      <p:sp>
        <p:nvSpPr>
          <p:cNvPr id="739" name="Google Shape;739;p6"/>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5</a:t>
            </a:fld>
            <a:endParaRPr/>
          </a:p>
        </p:txBody>
      </p:sp>
      <p:sp>
        <p:nvSpPr>
          <p:cNvPr id="740" name="Google Shape;740;p6"/>
          <p:cNvSpPr/>
          <p:nvPr/>
        </p:nvSpPr>
        <p:spPr>
          <a:xfrm>
            <a:off x="7620000" y="6172200"/>
            <a:ext cx="1143000" cy="533400"/>
          </a:xfrm>
          <a:custGeom>
            <a:avLst/>
            <a:gdLst/>
            <a:ahLst/>
            <a:cxnLst/>
            <a:rect l="l" t="t" r="r" b="b"/>
            <a:pathLst>
              <a:path w="120000" h="120000" extrusionOk="0">
                <a:moveTo>
                  <a:pt x="0" y="0"/>
                </a:moveTo>
                <a:lnTo>
                  <a:pt x="120000" y="0"/>
                </a:lnTo>
                <a:lnTo>
                  <a:pt x="120000" y="120000"/>
                </a:lnTo>
                <a:lnTo>
                  <a:pt x="0" y="120000"/>
                </a:lnTo>
                <a:close/>
                <a:moveTo>
                  <a:pt x="39000" y="60000"/>
                </a:moveTo>
                <a:lnTo>
                  <a:pt x="81000" y="15000"/>
                </a:lnTo>
                <a:lnTo>
                  <a:pt x="81000" y="105000"/>
                </a:lnTo>
                <a:close/>
              </a:path>
              <a:path w="120000" h="120000" fill="darken" extrusionOk="0">
                <a:moveTo>
                  <a:pt x="39000" y="60000"/>
                </a:moveTo>
                <a:lnTo>
                  <a:pt x="81000" y="15000"/>
                </a:lnTo>
                <a:lnTo>
                  <a:pt x="81000" y="105000"/>
                </a:lnTo>
                <a:close/>
              </a:path>
              <a:path w="120000" h="120000" fill="none" extrusionOk="0">
                <a:moveTo>
                  <a:pt x="39000" y="60000"/>
                </a:moveTo>
                <a:lnTo>
                  <a:pt x="81000" y="15000"/>
                </a:lnTo>
                <a:lnTo>
                  <a:pt x="81000" y="105000"/>
                </a:lnTo>
                <a:close/>
              </a:path>
              <a:path w="120000" h="120000" fill="none" extrusionOk="0">
                <a:moveTo>
                  <a:pt x="0" y="0"/>
                </a:moveTo>
                <a:lnTo>
                  <a:pt x="120000" y="0"/>
                </a:lnTo>
                <a:lnTo>
                  <a:pt x="120000" y="120000"/>
                </a:lnTo>
                <a:lnTo>
                  <a:pt x="0" y="120000"/>
                </a:lnTo>
                <a:close/>
              </a:path>
            </a:pathLst>
          </a:custGeom>
          <a:no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 name="CasellaDiTesto 1">
            <a:extLst>
              <a:ext uri="{FF2B5EF4-FFF2-40B4-BE49-F238E27FC236}">
                <a16:creationId xmlns:a16="http://schemas.microsoft.com/office/drawing/2014/main" id="{06E34FAE-7AAA-0663-2A20-1FB982AF2272}"/>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744"/>
        <p:cNvGrpSpPr/>
        <p:nvPr/>
      </p:nvGrpSpPr>
      <p:grpSpPr>
        <a:xfrm>
          <a:off x="0" y="0"/>
          <a:ext cx="0" cy="0"/>
          <a:chOff x="0" y="0"/>
          <a:chExt cx="0" cy="0"/>
        </a:xfrm>
      </p:grpSpPr>
      <p:sp>
        <p:nvSpPr>
          <p:cNvPr id="745" name="Google Shape;745;p7"/>
          <p:cNvSpPr txBox="1">
            <a:spLocks noGrp="1"/>
          </p:cNvSpPr>
          <p:nvPr>
            <p:ph type="title"/>
          </p:nvPr>
        </p:nvSpPr>
        <p:spPr>
          <a:xfrm>
            <a:off x="1944687" y="623887"/>
            <a:ext cx="7199312" cy="12811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MICRORGANISMI</a:t>
            </a:r>
            <a:endParaRPr/>
          </a:p>
        </p:txBody>
      </p:sp>
      <p:sp>
        <p:nvSpPr>
          <p:cNvPr id="746" name="Google Shape;746;p7"/>
          <p:cNvSpPr txBox="1">
            <a:spLocks noGrp="1"/>
          </p:cNvSpPr>
          <p:nvPr>
            <p:ph type="body" idx="1"/>
          </p:nvPr>
        </p:nvSpPr>
        <p:spPr>
          <a:xfrm>
            <a:off x="1943100" y="1450975"/>
            <a:ext cx="7197725" cy="377825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accent1"/>
              </a:buClr>
              <a:buSzPts val="2200"/>
              <a:buFont typeface="Noto Sans Symbols"/>
              <a:buNone/>
            </a:pPr>
            <a:r>
              <a:rPr lang="en-US" sz="2200" b="0" i="0" u="none" strike="noStrike" cap="none">
                <a:solidFill>
                  <a:srgbClr val="002060"/>
                </a:solidFill>
                <a:latin typeface="Calibri"/>
                <a:ea typeface="Calibri"/>
                <a:cs typeface="Calibri"/>
                <a:sym typeface="Calibri"/>
              </a:rPr>
              <a:t>Sono forme di vita che presentano dimensioni microscopiche costituiti di norma da una sola cellula.</a:t>
            </a:r>
            <a:endParaRPr/>
          </a:p>
          <a:p>
            <a:pPr marL="0" marR="0" lvl="0" indent="0" algn="just" rtl="0">
              <a:lnSpc>
                <a:spcPct val="90000"/>
              </a:lnSpc>
              <a:spcBef>
                <a:spcPts val="1000"/>
              </a:spcBef>
              <a:spcAft>
                <a:spcPts val="0"/>
              </a:spcAft>
              <a:buClr>
                <a:schemeClr val="accent1"/>
              </a:buClr>
              <a:buSzPts val="2000"/>
              <a:buFont typeface="Noto Sans Symbols"/>
              <a:buNone/>
            </a:pPr>
            <a:endParaRPr sz="2000" b="0" i="0" u="none" strike="noStrike" cap="none">
              <a:solidFill>
                <a:schemeClr val="hlink"/>
              </a:solidFill>
              <a:latin typeface="Arial"/>
              <a:ea typeface="Arial"/>
              <a:cs typeface="Arial"/>
              <a:sym typeface="Arial"/>
            </a:endParaRPr>
          </a:p>
          <a:p>
            <a:pPr marL="0" marR="0" lvl="0" indent="0" algn="just" rtl="0">
              <a:lnSpc>
                <a:spcPct val="90000"/>
              </a:lnSpc>
              <a:spcBef>
                <a:spcPts val="1000"/>
              </a:spcBef>
              <a:spcAft>
                <a:spcPts val="0"/>
              </a:spcAft>
              <a:buClr>
                <a:schemeClr val="accent1"/>
              </a:buClr>
              <a:buSzPts val="2000"/>
              <a:buFont typeface="Noto Sans Symbols"/>
              <a:buNone/>
            </a:pPr>
            <a:r>
              <a:rPr lang="en-US" sz="2000" b="0" i="0" u="none" strike="noStrike" cap="none">
                <a:solidFill>
                  <a:schemeClr val="hlink"/>
                </a:solidFill>
                <a:latin typeface="Arial"/>
                <a:ea typeface="Arial"/>
                <a:cs typeface="Arial"/>
                <a:sym typeface="Arial"/>
              </a:rPr>
              <a:t>Fra i microrganismi rientrano i </a:t>
            </a:r>
            <a:r>
              <a:rPr lang="en-US" sz="2000" b="1" i="0" u="none" strike="noStrike" cap="none">
                <a:solidFill>
                  <a:srgbClr val="FF6600"/>
                </a:solidFill>
                <a:latin typeface="Arial"/>
                <a:ea typeface="Arial"/>
                <a:cs typeface="Arial"/>
                <a:sym typeface="Arial"/>
              </a:rPr>
              <a:t>batteri</a:t>
            </a:r>
            <a:r>
              <a:rPr lang="en-US" sz="2000" b="0" i="0" u="none" strike="noStrike" cap="none">
                <a:solidFill>
                  <a:schemeClr val="hlink"/>
                </a:solidFill>
                <a:latin typeface="Arial"/>
                <a:ea typeface="Arial"/>
                <a:cs typeface="Arial"/>
                <a:sym typeface="Arial"/>
              </a:rPr>
              <a:t>, i </a:t>
            </a:r>
            <a:r>
              <a:rPr lang="en-US" sz="2000" b="1" i="0" u="none" strike="noStrike" cap="none">
                <a:solidFill>
                  <a:srgbClr val="FF6600"/>
                </a:solidFill>
                <a:latin typeface="Arial"/>
                <a:ea typeface="Arial"/>
                <a:cs typeface="Arial"/>
                <a:sym typeface="Arial"/>
              </a:rPr>
              <a:t>virus</a:t>
            </a:r>
            <a:r>
              <a:rPr lang="en-US" sz="2000" b="0" i="0" u="none" strike="noStrike" cap="none">
                <a:solidFill>
                  <a:schemeClr val="hlink"/>
                </a:solidFill>
                <a:latin typeface="Arial"/>
                <a:ea typeface="Arial"/>
                <a:cs typeface="Arial"/>
                <a:sym typeface="Arial"/>
              </a:rPr>
              <a:t>, i </a:t>
            </a:r>
            <a:r>
              <a:rPr lang="en-US" sz="2000" b="1" i="0" u="none" strike="noStrike" cap="none">
                <a:solidFill>
                  <a:srgbClr val="FF6600"/>
                </a:solidFill>
                <a:latin typeface="Arial"/>
                <a:ea typeface="Arial"/>
                <a:cs typeface="Arial"/>
                <a:sym typeface="Arial"/>
              </a:rPr>
              <a:t>funghi</a:t>
            </a:r>
            <a:r>
              <a:rPr lang="en-US" sz="2000" b="0" i="0" u="none" strike="noStrike" cap="none">
                <a:solidFill>
                  <a:schemeClr val="hlink"/>
                </a:solidFill>
                <a:latin typeface="Arial"/>
                <a:ea typeface="Arial"/>
                <a:cs typeface="Arial"/>
                <a:sym typeface="Arial"/>
              </a:rPr>
              <a:t> e i </a:t>
            </a:r>
            <a:r>
              <a:rPr lang="en-US" sz="2000" b="1" i="0" u="none" strike="noStrike" cap="none">
                <a:solidFill>
                  <a:srgbClr val="FF6600"/>
                </a:solidFill>
                <a:latin typeface="Arial"/>
                <a:ea typeface="Arial"/>
                <a:cs typeface="Arial"/>
                <a:sym typeface="Arial"/>
              </a:rPr>
              <a:t>protozoi.</a:t>
            </a:r>
            <a:endParaRPr/>
          </a:p>
          <a:p>
            <a:pPr marL="0" marR="0" lvl="0" indent="0" algn="l" rtl="0">
              <a:lnSpc>
                <a:spcPct val="90000"/>
              </a:lnSpc>
              <a:spcBef>
                <a:spcPts val="1000"/>
              </a:spcBef>
              <a:spcAft>
                <a:spcPts val="0"/>
              </a:spcAft>
              <a:buClr>
                <a:schemeClr val="accent1"/>
              </a:buClr>
              <a:buSzPts val="2000"/>
              <a:buFont typeface="Noto Sans Symbols"/>
              <a:buNone/>
            </a:pPr>
            <a:r>
              <a:rPr lang="en-US" sz="2000" b="1" i="0" u="none" strike="noStrike" cap="none">
                <a:solidFill>
                  <a:schemeClr val="hlink"/>
                </a:solidFill>
                <a:latin typeface="Arial"/>
                <a:ea typeface="Arial"/>
                <a:cs typeface="Arial"/>
                <a:sym typeface="Arial"/>
              </a:rPr>
              <a:t>Essi si suddividono in:</a:t>
            </a:r>
            <a:endParaRPr/>
          </a:p>
          <a:p>
            <a:pPr marL="0" marR="0" lvl="0" indent="-152400" algn="l" rtl="0">
              <a:lnSpc>
                <a:spcPct val="90000"/>
              </a:lnSpc>
              <a:spcBef>
                <a:spcPts val="1000"/>
              </a:spcBef>
              <a:spcAft>
                <a:spcPts val="0"/>
              </a:spcAft>
              <a:buClr>
                <a:schemeClr val="accent1"/>
              </a:buClr>
              <a:buSzPts val="2400"/>
              <a:buFont typeface="Noto Sans Symbols"/>
              <a:buChar char="✔"/>
            </a:pPr>
            <a:r>
              <a:rPr lang="en-US" sz="2400" b="1" i="0" u="none" strike="noStrike" cap="none">
                <a:solidFill>
                  <a:srgbClr val="FF66FF"/>
                </a:solidFill>
                <a:latin typeface="Arial"/>
                <a:ea typeface="Arial"/>
                <a:cs typeface="Arial"/>
                <a:sym typeface="Arial"/>
              </a:rPr>
              <a:t>Endoparassiti: </a:t>
            </a:r>
            <a:r>
              <a:rPr lang="en-US" sz="2000" b="0" i="0" u="none" strike="noStrike" cap="none">
                <a:solidFill>
                  <a:schemeClr val="hlink"/>
                </a:solidFill>
                <a:latin typeface="Arial"/>
                <a:ea typeface="Arial"/>
                <a:cs typeface="Arial"/>
                <a:sym typeface="Arial"/>
              </a:rPr>
              <a:t>parassiti presenti nelle cellule e nei tessuti di un organismo ospite.</a:t>
            </a:r>
            <a:endParaRPr/>
          </a:p>
          <a:p>
            <a:pPr marL="0" marR="0" lvl="0" indent="-152400" algn="l" rtl="0">
              <a:lnSpc>
                <a:spcPct val="90000"/>
              </a:lnSpc>
              <a:spcBef>
                <a:spcPts val="1000"/>
              </a:spcBef>
              <a:spcAft>
                <a:spcPts val="0"/>
              </a:spcAft>
              <a:buClr>
                <a:schemeClr val="accent1"/>
              </a:buClr>
              <a:buSzPts val="2400"/>
              <a:buFont typeface="Noto Sans Symbols"/>
              <a:buChar char="✔"/>
            </a:pPr>
            <a:r>
              <a:rPr lang="en-US" sz="2400" b="1" i="0" u="none" strike="noStrike" cap="none">
                <a:solidFill>
                  <a:srgbClr val="FF66FF"/>
                </a:solidFill>
                <a:latin typeface="Arial"/>
                <a:ea typeface="Arial"/>
                <a:cs typeface="Arial"/>
                <a:sym typeface="Arial"/>
              </a:rPr>
              <a:t>Ectoparassiti:</a:t>
            </a:r>
            <a:r>
              <a:rPr lang="en-US" sz="2400" b="0" i="0" u="none" strike="noStrike" cap="none">
                <a:solidFill>
                  <a:schemeClr val="hlink"/>
                </a:solidFill>
                <a:latin typeface="Arial"/>
                <a:ea typeface="Arial"/>
                <a:cs typeface="Arial"/>
                <a:sym typeface="Arial"/>
              </a:rPr>
              <a:t> </a:t>
            </a:r>
            <a:r>
              <a:rPr lang="en-US" sz="2000" b="0" i="0" u="none" strike="noStrike" cap="none">
                <a:solidFill>
                  <a:schemeClr val="hlink"/>
                </a:solidFill>
                <a:latin typeface="Arial"/>
                <a:ea typeface="Arial"/>
                <a:cs typeface="Arial"/>
                <a:sym typeface="Arial"/>
              </a:rPr>
              <a:t>parassiti vegetali o animali che vivono sulla superficie esterna dell’ospite (pidocchi, zecche, ecc.)</a:t>
            </a:r>
            <a:endParaRPr/>
          </a:p>
        </p:txBody>
      </p:sp>
      <p:sp>
        <p:nvSpPr>
          <p:cNvPr id="747" name="Google Shape;747;p7"/>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6</a:t>
            </a:fld>
            <a:endParaRPr/>
          </a:p>
        </p:txBody>
      </p:sp>
      <p:sp>
        <p:nvSpPr>
          <p:cNvPr id="748" name="Google Shape;748;p7"/>
          <p:cNvSpPr/>
          <p:nvPr/>
        </p:nvSpPr>
        <p:spPr>
          <a:xfrm>
            <a:off x="4648200" y="2438400"/>
            <a:ext cx="914400" cy="381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49" name="Google Shape;749;p7"/>
          <p:cNvSpPr/>
          <p:nvPr/>
        </p:nvSpPr>
        <p:spPr>
          <a:xfrm>
            <a:off x="5562600" y="2514600"/>
            <a:ext cx="914400" cy="3048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750" name="Google Shape;750;p7"/>
          <p:cNvSpPr/>
          <p:nvPr/>
        </p:nvSpPr>
        <p:spPr>
          <a:xfrm>
            <a:off x="6477000" y="2438400"/>
            <a:ext cx="1143000" cy="381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 name="CasellaDiTesto 1">
            <a:extLst>
              <a:ext uri="{FF2B5EF4-FFF2-40B4-BE49-F238E27FC236}">
                <a16:creationId xmlns:a16="http://schemas.microsoft.com/office/drawing/2014/main" id="{E5686B28-4C9A-FADF-6F77-E1E712AAB9FB}"/>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8"/>
          <p:cNvSpPr txBox="1">
            <a:spLocks noGrp="1"/>
          </p:cNvSpPr>
          <p:nvPr>
            <p:ph type="title"/>
          </p:nvPr>
        </p:nvSpPr>
        <p:spPr>
          <a:xfrm>
            <a:off x="1547812" y="404812"/>
            <a:ext cx="8229600" cy="1143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BATTERI</a:t>
            </a:r>
            <a:endParaRPr/>
          </a:p>
        </p:txBody>
      </p:sp>
      <p:sp>
        <p:nvSpPr>
          <p:cNvPr id="756" name="Google Shape;756;p8"/>
          <p:cNvSpPr txBox="1">
            <a:spLocks noGrp="1"/>
          </p:cNvSpPr>
          <p:nvPr>
            <p:ph type="body" idx="1"/>
          </p:nvPr>
        </p:nvSpPr>
        <p:spPr>
          <a:xfrm>
            <a:off x="1908175" y="981075"/>
            <a:ext cx="7235825" cy="2514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Organismi di piccole dimensione (0,2 – 2 micron). In condizioni favorevoli raddoppiano il loro numero in circa 20 minuti.</a:t>
            </a:r>
            <a:endParaRPr/>
          </a:p>
          <a:p>
            <a:pPr marL="342900" marR="0" lvl="0" indent="-342900" algn="l" rtl="0">
              <a:lnSpc>
                <a:spcPct val="9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Si dividono in:</a:t>
            </a:r>
            <a:endParaRPr/>
          </a:p>
          <a:p>
            <a:pPr marL="342900" marR="0" lvl="0" indent="-342900" algn="l" rtl="0">
              <a:lnSpc>
                <a:spcPct val="90000"/>
              </a:lnSpc>
              <a:spcBef>
                <a:spcPts val="1000"/>
              </a:spcBef>
              <a:spcAft>
                <a:spcPts val="0"/>
              </a:spcAft>
              <a:buClr>
                <a:schemeClr val="accent1"/>
              </a:buClr>
              <a:buSzPts val="2400"/>
              <a:buFont typeface="Noto Sans Symbols"/>
              <a:buChar char="✔"/>
            </a:pPr>
            <a:r>
              <a:rPr lang="en-US" sz="2400" b="1" i="0" u="none" strike="noStrike" cap="none">
                <a:solidFill>
                  <a:srgbClr val="002060"/>
                </a:solidFill>
                <a:latin typeface="Calibri"/>
                <a:ea typeface="Calibri"/>
                <a:cs typeface="Calibri"/>
                <a:sym typeface="Calibri"/>
              </a:rPr>
              <a:t>Saprofiti: </a:t>
            </a:r>
            <a:r>
              <a:rPr lang="en-US" sz="2400" b="0" i="0" u="none" strike="noStrike" cap="none">
                <a:solidFill>
                  <a:srgbClr val="002060"/>
                </a:solidFill>
                <a:latin typeface="Calibri"/>
                <a:ea typeface="Calibri"/>
                <a:cs typeface="Calibri"/>
                <a:sym typeface="Calibri"/>
              </a:rPr>
              <a:t>vivono in qualsiasi ambiente e non comportano rischi per l’uomo.</a:t>
            </a:r>
            <a:endParaRPr/>
          </a:p>
          <a:p>
            <a:pPr marL="342900" marR="0" lvl="0" indent="-342900" algn="l" rtl="0">
              <a:lnSpc>
                <a:spcPct val="90000"/>
              </a:lnSpc>
              <a:spcBef>
                <a:spcPts val="1000"/>
              </a:spcBef>
              <a:spcAft>
                <a:spcPts val="0"/>
              </a:spcAft>
              <a:buClr>
                <a:schemeClr val="accent1"/>
              </a:buClr>
              <a:buSzPts val="2400"/>
              <a:buFont typeface="Noto Sans Symbols"/>
              <a:buChar char="✔"/>
            </a:pPr>
            <a:r>
              <a:rPr lang="en-US" sz="2400" b="1" i="0" u="none" strike="noStrike" cap="none">
                <a:solidFill>
                  <a:srgbClr val="002060"/>
                </a:solidFill>
                <a:latin typeface="Calibri"/>
                <a:ea typeface="Calibri"/>
                <a:cs typeface="Calibri"/>
                <a:sym typeface="Calibri"/>
              </a:rPr>
              <a:t>Patogeni:</a:t>
            </a:r>
            <a:r>
              <a:rPr lang="en-US" sz="2400" b="0" i="0" u="none" strike="noStrike" cap="none">
                <a:solidFill>
                  <a:srgbClr val="002060"/>
                </a:solidFill>
                <a:latin typeface="Calibri"/>
                <a:ea typeface="Calibri"/>
                <a:cs typeface="Calibri"/>
                <a:sym typeface="Calibri"/>
              </a:rPr>
              <a:t> possono essere causa di malattie per l’uomo. Questi batteri una volta penetrati nel nostro organismo sono in grado di provocare una malattia. Le condizioni ottimali per la loro crescita vengono raggiunte quando penetrano nel loro ospite preferito. Pertanto vi sono batteri patogeni per alcuni animali e non per l’uomo e viceversa, o per entrambi.</a:t>
            </a:r>
            <a:endParaRPr/>
          </a:p>
        </p:txBody>
      </p:sp>
      <p:sp>
        <p:nvSpPr>
          <p:cNvPr id="757" name="Google Shape;757;p8"/>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7</a:t>
            </a:fld>
            <a:endParaRPr/>
          </a:p>
        </p:txBody>
      </p:sp>
      <p:sp>
        <p:nvSpPr>
          <p:cNvPr id="2" name="CasellaDiTesto 1">
            <a:extLst>
              <a:ext uri="{FF2B5EF4-FFF2-40B4-BE49-F238E27FC236}">
                <a16:creationId xmlns:a16="http://schemas.microsoft.com/office/drawing/2014/main" id="{B65D2221-84FE-F83D-55D0-01A482B80F50}"/>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2" name="Google Shape;762;p9"/>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8</a:t>
            </a:fld>
            <a:endParaRPr/>
          </a:p>
        </p:txBody>
      </p:sp>
      <p:sp>
        <p:nvSpPr>
          <p:cNvPr id="763" name="Google Shape;763;p9"/>
          <p:cNvSpPr txBox="1">
            <a:spLocks noGrp="1"/>
          </p:cNvSpPr>
          <p:nvPr>
            <p:ph type="title"/>
          </p:nvPr>
        </p:nvSpPr>
        <p:spPr>
          <a:xfrm>
            <a:off x="1835150" y="596900"/>
            <a:ext cx="8229600" cy="7477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BATTERI</a:t>
            </a:r>
            <a:endParaRPr/>
          </a:p>
        </p:txBody>
      </p:sp>
      <p:sp>
        <p:nvSpPr>
          <p:cNvPr id="764" name="Google Shape;764;p9"/>
          <p:cNvSpPr txBox="1"/>
          <p:nvPr/>
        </p:nvSpPr>
        <p:spPr>
          <a:xfrm>
            <a:off x="1835150" y="4149725"/>
            <a:ext cx="7240587" cy="1938337"/>
          </a:xfrm>
          <a:prstGeom prst="rect">
            <a:avLst/>
          </a:prstGeom>
          <a:noFill/>
          <a:ln>
            <a:noFill/>
          </a:ln>
        </p:spPr>
        <p:txBody>
          <a:bodyPr spcFirstLastPara="1" wrap="square" lIns="91425" tIns="45700" rIns="91425" bIns="45700" anchor="t" anchorCtr="0">
            <a:spAutoFit/>
          </a:bodyPr>
          <a:lstStyle/>
          <a:p>
            <a:pPr marL="273050" marR="0" lvl="0" indent="-273050" algn="l" rtl="0">
              <a:lnSpc>
                <a:spcPct val="100000"/>
              </a:lnSpc>
              <a:spcBef>
                <a:spcPts val="0"/>
              </a:spcBef>
              <a:spcAft>
                <a:spcPts val="0"/>
              </a:spcAft>
              <a:buClr>
                <a:schemeClr val="hlink"/>
              </a:buClr>
              <a:buSzPts val="2400"/>
              <a:buFont typeface="Noto Sans Symbols"/>
              <a:buChar char="✔"/>
            </a:pPr>
            <a:r>
              <a:rPr lang="en-US" sz="2400" b="1" i="0" u="none">
                <a:solidFill>
                  <a:srgbClr val="002060"/>
                </a:solidFill>
                <a:latin typeface="Calibri"/>
                <a:ea typeface="Calibri"/>
                <a:cs typeface="Calibri"/>
                <a:sym typeface="Calibri"/>
              </a:rPr>
              <a:t>Tossine batteriche: </a:t>
            </a:r>
            <a:r>
              <a:rPr lang="en-US" sz="2400" b="0" i="0" u="none">
                <a:solidFill>
                  <a:srgbClr val="002060"/>
                </a:solidFill>
                <a:latin typeface="Calibri"/>
                <a:ea typeface="Calibri"/>
                <a:cs typeface="Calibri"/>
                <a:sym typeface="Calibri"/>
              </a:rPr>
              <a:t>alcuni batteri producono sostanze simili a dei veleni. Ad esempio il microbo del tetano produce una sostanza tossica che agisce sul sistema nervoso provocando gli spasmi muscolari tipici della malattia.</a:t>
            </a:r>
            <a:endParaRPr/>
          </a:p>
        </p:txBody>
      </p:sp>
      <p:sp>
        <p:nvSpPr>
          <p:cNvPr id="765" name="Google Shape;765;p9"/>
          <p:cNvSpPr txBox="1"/>
          <p:nvPr/>
        </p:nvSpPr>
        <p:spPr>
          <a:xfrm>
            <a:off x="1835150" y="1674812"/>
            <a:ext cx="7308850" cy="2271712"/>
          </a:xfrm>
          <a:prstGeom prst="rect">
            <a:avLst/>
          </a:prstGeom>
          <a:noFill/>
          <a:ln>
            <a:noFill/>
          </a:ln>
        </p:spPr>
        <p:txBody>
          <a:bodyPr spcFirstLastPara="1" wrap="square" lIns="91425" tIns="45700" rIns="91425" bIns="45700" anchor="t" anchorCtr="0">
            <a:spAutoFit/>
          </a:bodyPr>
          <a:lstStyle/>
          <a:p>
            <a:pPr marL="273050" marR="0" lvl="0" indent="-273050" algn="l" rtl="0">
              <a:lnSpc>
                <a:spcPct val="90000"/>
              </a:lnSpc>
              <a:spcBef>
                <a:spcPts val="0"/>
              </a:spcBef>
              <a:spcAft>
                <a:spcPts val="0"/>
              </a:spcAft>
              <a:buClr>
                <a:schemeClr val="hlink"/>
              </a:buClr>
              <a:buSzPts val="2400"/>
              <a:buFont typeface="Noto Sans Symbols"/>
              <a:buChar char="✔"/>
            </a:pPr>
            <a:r>
              <a:rPr lang="en-US" sz="2400" b="1" i="0" u="none">
                <a:solidFill>
                  <a:srgbClr val="002060"/>
                </a:solidFill>
                <a:latin typeface="Calibri"/>
                <a:ea typeface="Calibri"/>
                <a:cs typeface="Calibri"/>
                <a:sym typeface="Calibri"/>
              </a:rPr>
              <a:t>Opportunisti: </a:t>
            </a:r>
            <a:r>
              <a:rPr lang="en-US" sz="2400" b="0" i="0" u="none">
                <a:solidFill>
                  <a:srgbClr val="002060"/>
                </a:solidFill>
                <a:latin typeface="Calibri"/>
                <a:ea typeface="Calibri"/>
                <a:cs typeface="Calibri"/>
                <a:sym typeface="Calibri"/>
              </a:rPr>
              <a:t>normalmente vivono sul nostro corpo senza provocare nessuna malattia. Si possono però verificare situazioni, come un cattivo stato di salute dell’ospite, che rendono questi batteri patogeni.</a:t>
            </a:r>
            <a:endParaRPr/>
          </a:p>
          <a:p>
            <a:pPr marL="273050" marR="0" lvl="0" indent="-273050" algn="l" rtl="0">
              <a:lnSpc>
                <a:spcPct val="90000"/>
              </a:lnSpc>
              <a:spcBef>
                <a:spcPts val="1200"/>
              </a:spcBef>
              <a:spcAft>
                <a:spcPts val="0"/>
              </a:spcAft>
              <a:buClr>
                <a:srgbClr val="002060"/>
              </a:buClr>
              <a:buSzPts val="2400"/>
              <a:buFont typeface="Calibri"/>
              <a:buNone/>
            </a:pPr>
            <a:r>
              <a:rPr lang="en-US" sz="2400" b="0" i="0" u="none">
                <a:solidFill>
                  <a:srgbClr val="002060"/>
                </a:solidFill>
                <a:latin typeface="Calibri"/>
                <a:ea typeface="Calibri"/>
                <a:cs typeface="Calibri"/>
                <a:sym typeface="Calibri"/>
              </a:rPr>
              <a:t>	In pratica vi sono dei batteri che diventano pericolosi solo perché l’ospite è diventato più debole.</a:t>
            </a:r>
            <a:endParaRPr/>
          </a:p>
        </p:txBody>
      </p:sp>
      <p:sp>
        <p:nvSpPr>
          <p:cNvPr id="2" name="CasellaDiTesto 1">
            <a:extLst>
              <a:ext uri="{FF2B5EF4-FFF2-40B4-BE49-F238E27FC236}">
                <a16:creationId xmlns:a16="http://schemas.microsoft.com/office/drawing/2014/main" id="{9C08CA01-2609-FE36-61DD-D6B204E40240}"/>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69"/>
        <p:cNvGrpSpPr/>
        <p:nvPr/>
      </p:nvGrpSpPr>
      <p:grpSpPr>
        <a:xfrm>
          <a:off x="0" y="0"/>
          <a:ext cx="0" cy="0"/>
          <a:chOff x="0" y="0"/>
          <a:chExt cx="0" cy="0"/>
        </a:xfrm>
      </p:grpSpPr>
      <p:sp>
        <p:nvSpPr>
          <p:cNvPr id="770" name="Google Shape;770;p10"/>
          <p:cNvSpPr txBox="1">
            <a:spLocks noGrp="1"/>
          </p:cNvSpPr>
          <p:nvPr>
            <p:ph type="title"/>
          </p:nvPr>
        </p:nvSpPr>
        <p:spPr>
          <a:xfrm>
            <a:off x="1943100" y="695325"/>
            <a:ext cx="7200900" cy="6461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00000"/>
              </a:buClr>
              <a:buSzPts val="3200"/>
              <a:buFont typeface="Calibri"/>
              <a:buNone/>
            </a:pPr>
            <a:r>
              <a:rPr lang="en-US" sz="3200" b="0" i="0" u="none">
                <a:solidFill>
                  <a:srgbClr val="C00000"/>
                </a:solidFill>
                <a:latin typeface="Calibri"/>
                <a:ea typeface="Calibri"/>
                <a:cs typeface="Calibri"/>
                <a:sym typeface="Calibri"/>
              </a:rPr>
              <a:t>VIRUS</a:t>
            </a:r>
            <a:endParaRPr/>
          </a:p>
        </p:txBody>
      </p:sp>
      <p:sp>
        <p:nvSpPr>
          <p:cNvPr id="771" name="Google Shape;771;p10"/>
          <p:cNvSpPr txBox="1">
            <a:spLocks noGrp="1"/>
          </p:cNvSpPr>
          <p:nvPr>
            <p:ph type="body" idx="1"/>
          </p:nvPr>
        </p:nvSpPr>
        <p:spPr>
          <a:xfrm>
            <a:off x="1835150" y="1557337"/>
            <a:ext cx="7308850" cy="3776662"/>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Sono gli agenti biologici più piccoli (0,02 – 0,3 micron).</a:t>
            </a:r>
            <a:endParaRPr/>
          </a:p>
          <a:p>
            <a:pPr marL="342900" marR="0" lvl="0" indent="-342900" algn="l"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I virus a differenza dei batteri non riescono a moltiplicarsi fuori dalle cellule.</a:t>
            </a:r>
            <a:endParaRPr/>
          </a:p>
          <a:p>
            <a:pPr marL="342900" marR="0" lvl="0" indent="-342900" algn="l" rtl="0">
              <a:lnSpc>
                <a:spcPct val="100000"/>
              </a:lnSpc>
              <a:spcBef>
                <a:spcPts val="1000"/>
              </a:spcBef>
              <a:spcAft>
                <a:spcPts val="0"/>
              </a:spcAft>
              <a:buClr>
                <a:schemeClr val="accent1"/>
              </a:buClr>
              <a:buSzPts val="1400"/>
              <a:buFont typeface="Noto Sans Symbols"/>
              <a:buNone/>
            </a:pPr>
            <a:endParaRPr sz="1400" b="1" i="0" u="none" strike="noStrike" cap="none">
              <a:solidFill>
                <a:schemeClr val="hlink"/>
              </a:solidFill>
              <a:latin typeface="Arial"/>
              <a:ea typeface="Arial"/>
              <a:cs typeface="Arial"/>
              <a:sym typeface="Arial"/>
            </a:endParaRPr>
          </a:p>
          <a:p>
            <a:pPr marL="342900" marR="0" lvl="0" indent="-342900" algn="l" rtl="0">
              <a:lnSpc>
                <a:spcPct val="100000"/>
              </a:lnSpc>
              <a:spcBef>
                <a:spcPts val="1000"/>
              </a:spcBef>
              <a:spcAft>
                <a:spcPts val="0"/>
              </a:spcAft>
              <a:buClr>
                <a:schemeClr val="accent1"/>
              </a:buClr>
              <a:buSzPts val="2400"/>
              <a:buFont typeface="Noto Sans Symbols"/>
              <a:buNone/>
            </a:pPr>
            <a:r>
              <a:rPr lang="en-US" sz="2400" b="0" i="0" u="none" strike="noStrike" cap="none">
                <a:solidFill>
                  <a:srgbClr val="002060"/>
                </a:solidFill>
                <a:latin typeface="Calibri"/>
                <a:ea typeface="Calibri"/>
                <a:cs typeface="Calibri"/>
                <a:sym typeface="Calibri"/>
              </a:rPr>
              <a:t>Restano comunque potenzialmente capaci di trasmettere malattie anche quando sono fuori dagli organismi viventi per un periodo più o meno lungo.</a:t>
            </a:r>
            <a:endParaRPr/>
          </a:p>
        </p:txBody>
      </p:sp>
      <p:sp>
        <p:nvSpPr>
          <p:cNvPr id="772" name="Google Shape;772;p10"/>
          <p:cNvSpPr txBox="1"/>
          <p:nvPr/>
        </p:nvSpPr>
        <p:spPr>
          <a:xfrm>
            <a:off x="511175" y="787400"/>
            <a:ext cx="585787"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2000"/>
              <a:buFont typeface="Century Gothic"/>
              <a:buNone/>
            </a:pPr>
            <a:fld id="{00000000-1234-1234-1234-123412341234}" type="slidenum">
              <a:rPr lang="en-US" sz="2000" b="0" i="0" u="none">
                <a:solidFill>
                  <a:srgbClr val="FEFFFF"/>
                </a:solidFill>
                <a:latin typeface="Century Gothic"/>
                <a:ea typeface="Century Gothic"/>
                <a:cs typeface="Century Gothic"/>
                <a:sym typeface="Century Gothic"/>
              </a:rPr>
              <a:t>9</a:t>
            </a:fld>
            <a:endParaRPr/>
          </a:p>
        </p:txBody>
      </p:sp>
      <p:sp>
        <p:nvSpPr>
          <p:cNvPr id="773" name="Google Shape;773;p10"/>
          <p:cNvSpPr/>
          <p:nvPr/>
        </p:nvSpPr>
        <p:spPr>
          <a:xfrm>
            <a:off x="457200" y="6172200"/>
            <a:ext cx="1066800" cy="457200"/>
          </a:xfrm>
          <a:custGeom>
            <a:avLst/>
            <a:gdLst/>
            <a:ahLst/>
            <a:cxnLst/>
            <a:rect l="l" t="t" r="r" b="b"/>
            <a:pathLst>
              <a:path w="120000" h="120000" extrusionOk="0">
                <a:moveTo>
                  <a:pt x="0" y="0"/>
                </a:moveTo>
                <a:lnTo>
                  <a:pt x="120000" y="0"/>
                </a:lnTo>
                <a:lnTo>
                  <a:pt x="120000" y="120000"/>
                </a:lnTo>
                <a:lnTo>
                  <a:pt x="0" y="120000"/>
                </a:lnTo>
                <a:close/>
                <a:moveTo>
                  <a:pt x="40714" y="60000"/>
                </a:moveTo>
                <a:lnTo>
                  <a:pt x="79286" y="15000"/>
                </a:lnTo>
                <a:lnTo>
                  <a:pt x="79286" y="105000"/>
                </a:lnTo>
                <a:close/>
              </a:path>
              <a:path w="120000" h="120000" fill="darken" extrusionOk="0">
                <a:moveTo>
                  <a:pt x="40714" y="60000"/>
                </a:moveTo>
                <a:lnTo>
                  <a:pt x="79286" y="15000"/>
                </a:lnTo>
                <a:lnTo>
                  <a:pt x="79286" y="105000"/>
                </a:lnTo>
                <a:close/>
              </a:path>
              <a:path w="120000" h="120000" fill="none" extrusionOk="0">
                <a:moveTo>
                  <a:pt x="40714" y="60000"/>
                </a:moveTo>
                <a:lnTo>
                  <a:pt x="79286" y="15000"/>
                </a:lnTo>
                <a:lnTo>
                  <a:pt x="79286" y="105000"/>
                </a:lnTo>
                <a:close/>
              </a:path>
              <a:path w="120000" h="120000" fill="none" extrusionOk="0">
                <a:moveTo>
                  <a:pt x="0" y="0"/>
                </a:moveTo>
                <a:lnTo>
                  <a:pt x="120000" y="0"/>
                </a:lnTo>
                <a:lnTo>
                  <a:pt x="120000" y="120000"/>
                </a:lnTo>
                <a:lnTo>
                  <a:pt x="0" y="120000"/>
                </a:lnTo>
                <a:close/>
              </a:path>
            </a:pathLst>
          </a:custGeom>
          <a:no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entury Gothic"/>
              <a:ea typeface="Century Gothic"/>
              <a:cs typeface="Century Gothic"/>
              <a:sym typeface="Century Gothic"/>
            </a:endParaRPr>
          </a:p>
        </p:txBody>
      </p:sp>
      <p:sp>
        <p:nvSpPr>
          <p:cNvPr id="2" name="CasellaDiTesto 1">
            <a:extLst>
              <a:ext uri="{FF2B5EF4-FFF2-40B4-BE49-F238E27FC236}">
                <a16:creationId xmlns:a16="http://schemas.microsoft.com/office/drawing/2014/main" id="{AEA29070-B63B-9144-880D-848E36EF8679}"/>
              </a:ext>
            </a:extLst>
          </p:cNvPr>
          <p:cNvSpPr txBox="1"/>
          <p:nvPr/>
        </p:nvSpPr>
        <p:spPr>
          <a:xfrm>
            <a:off x="8064500" y="9525"/>
            <a:ext cx="668773" cy="707886"/>
          </a:xfrm>
          <a:prstGeom prst="rect">
            <a:avLst/>
          </a:prstGeom>
          <a:noFill/>
        </p:spPr>
        <p:txBody>
          <a:bodyPr wrap="none" rtlCol="0">
            <a:spAutoFit/>
          </a:bodyPr>
          <a:lstStyle/>
          <a:p>
            <a:r>
              <a:rPr lang="it-IT" sz="4000" b="1" dirty="0">
                <a:solidFill>
                  <a:srgbClr val="C00000"/>
                </a:solidFill>
              </a:rPr>
              <a:t>SI</a:t>
            </a:r>
          </a:p>
        </p:txBody>
      </p:sp>
    </p:spTree>
  </p:cSld>
  <p:clrMapOvr>
    <a:masterClrMapping/>
  </p:clrMapOvr>
</p:sld>
</file>

<file path=ppt/theme/theme1.xml><?xml version="1.0" encoding="utf-8"?>
<a:theme xmlns:a="http://schemas.openxmlformats.org/drawingml/2006/main" name="7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3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5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6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Filo">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2799</Words>
  <Application>Microsoft Office PowerPoint</Application>
  <PresentationFormat>Presentazione su schermo (4:3)</PresentationFormat>
  <Paragraphs>219</Paragraphs>
  <Slides>28</Slides>
  <Notes>28</Notes>
  <HiddenSlides>7</HiddenSlides>
  <MMClips>0</MMClips>
  <ScaleCrop>false</ScaleCrop>
  <HeadingPairs>
    <vt:vector size="6" baseType="variant">
      <vt:variant>
        <vt:lpstr>Caratteri utilizzati</vt:lpstr>
      </vt:variant>
      <vt:variant>
        <vt:i4>6</vt:i4>
      </vt:variant>
      <vt:variant>
        <vt:lpstr>Tema</vt:lpstr>
      </vt:variant>
      <vt:variant>
        <vt:i4>17</vt:i4>
      </vt:variant>
      <vt:variant>
        <vt:lpstr>Titoli diapositive</vt:lpstr>
      </vt:variant>
      <vt:variant>
        <vt:i4>28</vt:i4>
      </vt:variant>
    </vt:vector>
  </HeadingPairs>
  <TitlesOfParts>
    <vt:vector size="51" baseType="lpstr">
      <vt:lpstr>FuturaStd</vt:lpstr>
      <vt:lpstr>Verdana</vt:lpstr>
      <vt:lpstr>Calibri</vt:lpstr>
      <vt:lpstr>Arial</vt:lpstr>
      <vt:lpstr>Century Gothic</vt:lpstr>
      <vt:lpstr>Noto Sans Symbols</vt:lpstr>
      <vt:lpstr>7_Filo</vt:lpstr>
      <vt:lpstr>2_Filo</vt:lpstr>
      <vt:lpstr>Filo</vt:lpstr>
      <vt:lpstr>1_Filo</vt:lpstr>
      <vt:lpstr>3_Filo</vt:lpstr>
      <vt:lpstr>4_Filo</vt:lpstr>
      <vt:lpstr>5_Filo</vt:lpstr>
      <vt:lpstr>6_Filo</vt:lpstr>
      <vt:lpstr>8_Filo</vt:lpstr>
      <vt:lpstr>9_Filo</vt:lpstr>
      <vt:lpstr>10_Filo</vt:lpstr>
      <vt:lpstr>11_Filo</vt:lpstr>
      <vt:lpstr>12_Filo</vt:lpstr>
      <vt:lpstr>13_Filo</vt:lpstr>
      <vt:lpstr>14_Filo</vt:lpstr>
      <vt:lpstr>15_Filo</vt:lpstr>
      <vt:lpstr>16_Filo</vt:lpstr>
      <vt:lpstr>Presentazione standard di PowerPoint</vt:lpstr>
      <vt:lpstr>Presentazione standard di PowerPoint</vt:lpstr>
      <vt:lpstr>TITOLO X – ESPOSIZIONE AD AGENTI BIOLOGICI</vt:lpstr>
      <vt:lpstr>TITOLO X – ESPOSIZIONE AD AGENTI BIOLOGICI</vt:lpstr>
      <vt:lpstr>AGENTI BIOLOGICI</vt:lpstr>
      <vt:lpstr>MICRORGANISMI</vt:lpstr>
      <vt:lpstr>BATTERI</vt:lpstr>
      <vt:lpstr>BATTERI</vt:lpstr>
      <vt:lpstr>VIRUS</vt:lpstr>
      <vt:lpstr>FUNGHI</vt:lpstr>
      <vt:lpstr>Le tossine</vt:lpstr>
      <vt:lpstr>AGENTI BIOLOGICI</vt:lpstr>
      <vt:lpstr>AGENTI BIOLOGICI</vt:lpstr>
      <vt:lpstr>USO DELIBERATO DI AGENTI BIOLOGICI</vt:lpstr>
      <vt:lpstr>USO DELIBERATO DI AGENTI BIOLOGICI</vt:lpstr>
      <vt:lpstr>Presentazione standard di PowerPoint</vt:lpstr>
      <vt:lpstr>Presentazione standard di PowerPoint</vt:lpstr>
      <vt:lpstr>DISPOSITIVI DI PROTEZIONE INDIVIDUALE</vt:lpstr>
      <vt:lpstr>DP I -MANI</vt:lpstr>
      <vt:lpstr>DPI OCCHI</vt:lpstr>
      <vt:lpstr>DPI -VIE AEREE</vt:lpstr>
      <vt:lpstr>DPI-CORPO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c:creator>
  <cp:lastModifiedBy>Nazario Nardella</cp:lastModifiedBy>
  <cp:revision>3</cp:revision>
  <dcterms:created xsi:type="dcterms:W3CDTF">2003-05-30T08:21:52Z</dcterms:created>
  <dcterms:modified xsi:type="dcterms:W3CDTF">2024-11-21T19:01:52Z</dcterms:modified>
</cp:coreProperties>
</file>