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90"/>
  </p:notesMasterIdLst>
  <p:sldIdLst>
    <p:sldId id="256" r:id="rId2"/>
    <p:sldId id="400" r:id="rId3"/>
    <p:sldId id="401" r:id="rId4"/>
    <p:sldId id="402" r:id="rId5"/>
    <p:sldId id="403" r:id="rId6"/>
    <p:sldId id="421" r:id="rId7"/>
    <p:sldId id="405" r:id="rId8"/>
    <p:sldId id="257" r:id="rId9"/>
    <p:sldId id="258" r:id="rId10"/>
    <p:sldId id="259" r:id="rId11"/>
    <p:sldId id="261" r:id="rId12"/>
    <p:sldId id="262" r:id="rId13"/>
    <p:sldId id="263" r:id="rId14"/>
    <p:sldId id="264" r:id="rId15"/>
    <p:sldId id="265" r:id="rId16"/>
    <p:sldId id="266" r:id="rId17"/>
    <p:sldId id="274" r:id="rId18"/>
    <p:sldId id="275" r:id="rId19"/>
    <p:sldId id="276" r:id="rId20"/>
    <p:sldId id="422" r:id="rId21"/>
    <p:sldId id="268" r:id="rId22"/>
    <p:sldId id="269" r:id="rId23"/>
    <p:sldId id="270" r:id="rId24"/>
    <p:sldId id="272" r:id="rId25"/>
    <p:sldId id="273" r:id="rId26"/>
    <p:sldId id="277" r:id="rId27"/>
    <p:sldId id="279" r:id="rId28"/>
    <p:sldId id="280" r:id="rId29"/>
    <p:sldId id="281" r:id="rId30"/>
    <p:sldId id="282" r:id="rId31"/>
    <p:sldId id="290" r:id="rId32"/>
    <p:sldId id="423" r:id="rId33"/>
    <p:sldId id="417" r:id="rId34"/>
    <p:sldId id="415" r:id="rId35"/>
    <p:sldId id="416" r:id="rId36"/>
    <p:sldId id="291" r:id="rId37"/>
    <p:sldId id="292" r:id="rId38"/>
    <p:sldId id="294" r:id="rId39"/>
    <p:sldId id="406" r:id="rId40"/>
    <p:sldId id="407" r:id="rId41"/>
    <p:sldId id="408" r:id="rId42"/>
    <p:sldId id="295" r:id="rId43"/>
    <p:sldId id="424" r:id="rId44"/>
    <p:sldId id="305" r:id="rId45"/>
    <p:sldId id="306" r:id="rId46"/>
    <p:sldId id="307" r:id="rId47"/>
    <p:sldId id="308" r:id="rId48"/>
    <p:sldId id="425" r:id="rId49"/>
    <p:sldId id="311" r:id="rId50"/>
    <p:sldId id="320" r:id="rId51"/>
    <p:sldId id="321" r:id="rId52"/>
    <p:sldId id="322" r:id="rId53"/>
    <p:sldId id="324" r:id="rId54"/>
    <p:sldId id="325" r:id="rId55"/>
    <p:sldId id="326" r:id="rId56"/>
    <p:sldId id="336" r:id="rId57"/>
    <p:sldId id="342" r:id="rId58"/>
    <p:sldId id="344" r:id="rId59"/>
    <p:sldId id="350" r:id="rId60"/>
    <p:sldId id="353" r:id="rId61"/>
    <p:sldId id="426" r:id="rId62"/>
    <p:sldId id="355" r:id="rId63"/>
    <p:sldId id="357" r:id="rId64"/>
    <p:sldId id="427" r:id="rId65"/>
    <p:sldId id="298" r:id="rId66"/>
    <p:sldId id="300" r:id="rId67"/>
    <p:sldId id="301" r:id="rId68"/>
    <p:sldId id="302" r:id="rId69"/>
    <p:sldId id="303" r:id="rId70"/>
    <p:sldId id="304" r:id="rId71"/>
    <p:sldId id="482" r:id="rId72"/>
    <p:sldId id="483" r:id="rId73"/>
    <p:sldId id="316" r:id="rId74"/>
    <p:sldId id="317" r:id="rId75"/>
    <p:sldId id="319" r:id="rId76"/>
    <p:sldId id="484" r:id="rId77"/>
    <p:sldId id="485" r:id="rId78"/>
    <p:sldId id="486" r:id="rId79"/>
    <p:sldId id="323" r:id="rId80"/>
    <p:sldId id="487" r:id="rId81"/>
    <p:sldId id="488" r:id="rId82"/>
    <p:sldId id="489" r:id="rId83"/>
    <p:sldId id="309" r:id="rId84"/>
    <p:sldId id="310" r:id="rId85"/>
    <p:sldId id="490" r:id="rId86"/>
    <p:sldId id="312" r:id="rId87"/>
    <p:sldId id="491" r:id="rId88"/>
    <p:sldId id="492" r:id="rId89"/>
  </p:sldIdLst>
  <p:sldSz cx="9144000" cy="6858000" type="screen4x3"/>
  <p:notesSz cx="9144000" cy="6858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69" roundtripDataSignature="AMtx7mg0k7A0Hl4s/S9pYDBvkCyVMfZmB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49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41284D0-0067-4335-ABE0-646FBDE3F5B1}">
  <a:tblStyle styleId="{A41284D0-0067-4335-ABE0-646FBDE3F5B1}" styleName="Table_0">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18" autoAdjust="0"/>
    <p:restoredTop sz="94660"/>
  </p:normalViewPr>
  <p:slideViewPr>
    <p:cSldViewPr snapToGrid="0">
      <p:cViewPr varScale="1">
        <p:scale>
          <a:sx n="74" d="100"/>
          <a:sy n="74" d="100"/>
        </p:scale>
        <p:origin x="72" y="516"/>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70"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17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169"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73"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Google Shape;44;p1: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 name="Google Shape;45;p1: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1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p13: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21: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3" name="Google Shape;243;p21: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782136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22: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9" name="Google Shape;249;p22: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98790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2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9" name="Google Shape;269;p23: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970470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5: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 name="Google Shape;134;p15: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6: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2" name="Google Shape;172;p16: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1" name="Google Shape;181;p17: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9: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8" name="Google Shape;228;p19: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2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8" name="Google Shape;238;p20: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24: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8" name="Google Shape;288;p24: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g2a2109e3a3f_0_0:notes"/>
          <p:cNvSpPr>
            <a:spLocks noGrp="1" noRot="1" noChangeAspect="1"/>
          </p:cNvSpPr>
          <p:nvPr>
            <p:ph type="sldImg" idx="2"/>
          </p:nvPr>
        </p:nvSpPr>
        <p:spPr>
          <a:xfrm>
            <a:off x="1524300" y="514350"/>
            <a:ext cx="60963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 name="Google Shape;53;g2a2109e3a3f_0_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26: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0" name="Google Shape;300;p26: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2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1" name="Google Shape;311;p27: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28: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8" name="Google Shape;318;p28: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9: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7" name="Google Shape;327;p29: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16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0" name="Google Shape;410;p163: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164: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6" name="Google Shape;416;p164: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36: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2" name="Google Shape;422;p36: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39: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6" name="Google Shape;456;p39: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41: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4" name="Google Shape;464;p41: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5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9" name="Google Shape;579;p57: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2: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 name="Google Shape;58;p2: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58: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2" name="Google Shape;592;p58: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59: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8" name="Google Shape;608;p59: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p6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4" name="Google Shape;614;p60: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6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6" name="Google Shape;636;p63: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p72: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6" name="Google Shape;706;p72: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7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3" name="Google Shape;713;p73: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p74: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9" name="Google Shape;719;p74: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76: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4" name="Google Shape;734;p76: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p7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0" name="Google Shape;740;p77: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p78: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5" name="Google Shape;745;p78: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4: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 name="Google Shape;68;p4: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p9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3" name="Google Shape;843;p90: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p98: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6" name="Google Shape;876;p98: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p10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5" name="Google Shape;905;p100: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p106: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2" name="Google Shape;962;p106: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p:cNvGrpSpPr/>
        <p:nvPr/>
      </p:nvGrpSpPr>
      <p:grpSpPr>
        <a:xfrm>
          <a:off x="0" y="0"/>
          <a:ext cx="0" cy="0"/>
          <a:chOff x="0" y="0"/>
          <a:chExt cx="0" cy="0"/>
        </a:xfrm>
      </p:grpSpPr>
      <p:sp>
        <p:nvSpPr>
          <p:cNvPr id="985" name="Google Shape;985;p11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6" name="Google Shape;986;p113: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a:extLst>
            <a:ext uri="{FF2B5EF4-FFF2-40B4-BE49-F238E27FC236}">
              <a16:creationId xmlns:a16="http://schemas.microsoft.com/office/drawing/2014/main" id="{6F248399-A90A-D4FD-894E-9595CAFB3E29}"/>
            </a:ext>
          </a:extLst>
        </p:cNvPr>
        <p:cNvGrpSpPr/>
        <p:nvPr/>
      </p:nvGrpSpPr>
      <p:grpSpPr>
        <a:xfrm>
          <a:off x="0" y="0"/>
          <a:ext cx="0" cy="0"/>
          <a:chOff x="0" y="0"/>
          <a:chExt cx="0" cy="0"/>
        </a:xfrm>
      </p:grpSpPr>
      <p:sp>
        <p:nvSpPr>
          <p:cNvPr id="985" name="Google Shape;985;p113:notes">
            <a:extLst>
              <a:ext uri="{FF2B5EF4-FFF2-40B4-BE49-F238E27FC236}">
                <a16:creationId xmlns:a16="http://schemas.microsoft.com/office/drawing/2014/main" id="{A2250CCC-EC47-A407-CFFD-C2B85743593C}"/>
              </a:ext>
            </a:extLst>
          </p:cNvPr>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6" name="Google Shape;986;p113:notes">
            <a:extLst>
              <a:ext uri="{FF2B5EF4-FFF2-40B4-BE49-F238E27FC236}">
                <a16:creationId xmlns:a16="http://schemas.microsoft.com/office/drawing/2014/main" id="{97C56D89-A859-B7A1-F303-A83135547E89}"/>
              </a:ext>
            </a:extLst>
          </p:cNvPr>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75761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
        <p:cNvGrpSpPr/>
        <p:nvPr/>
      </p:nvGrpSpPr>
      <p:grpSpPr>
        <a:xfrm>
          <a:off x="0" y="0"/>
          <a:ext cx="0" cy="0"/>
          <a:chOff x="0" y="0"/>
          <a:chExt cx="0" cy="0"/>
        </a:xfrm>
      </p:grpSpPr>
      <p:sp>
        <p:nvSpPr>
          <p:cNvPr id="997" name="Google Shape;997;p115: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8" name="Google Shape;998;p115: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p149: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1" name="Google Shape;1021;p149: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2" name="Google Shape;712;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5" name="Google Shape;735;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8: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 name="Google Shape;79;p8: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3" name="Google Shape;743;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3" name="Google Shape;753;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0" name="Google Shape;760;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8" name="Google Shape;768;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6" name="Google Shape;776;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0" name="Google Shape;790;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8" name="Google Shape;798;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4" name="Google Shape;1044;p4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1" name="Google Shape;1051;p4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7" name="Google Shape;1057;p4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9: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 name="Google Shape;87;p9: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Google Shape;1063;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4" name="Google Shape;1064;p4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2" name="Google Shape;1072;p5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Google Shape;1079;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0" name="Google Shape;1080;p5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8" name="Google Shape;1088;p5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5" name="Google Shape;1095;p5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0"/>
        <p:cNvGrpSpPr/>
        <p:nvPr/>
      </p:nvGrpSpPr>
      <p:grpSpPr>
        <a:xfrm>
          <a:off x="0" y="0"/>
          <a:ext cx="0" cy="0"/>
          <a:chOff x="0" y="0"/>
          <a:chExt cx="0" cy="0"/>
        </a:xfrm>
      </p:grpSpPr>
      <p:sp>
        <p:nvSpPr>
          <p:cNvPr id="1101" name="Google Shape;1101;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2" name="Google Shape;1102;p5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Google Shape;1109;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0" name="Google Shape;1110;p5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Google Shape;1117;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8" name="Google Shape;1118;p5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7" name="Google Shape;1127;p5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1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 name="Google Shape;97;p10: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11: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11: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12: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 name="Google Shape;110;p12: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
        <p:cNvGrpSpPr/>
        <p:nvPr/>
      </p:nvGrpSpPr>
      <p:grpSpPr>
        <a:xfrm>
          <a:off x="0" y="0"/>
          <a:ext cx="0" cy="0"/>
          <a:chOff x="0" y="0"/>
          <a:chExt cx="0" cy="0"/>
        </a:xfrm>
      </p:grpSpPr>
      <p:sp>
        <p:nvSpPr>
          <p:cNvPr id="12" name="Google Shape;12;p166"/>
          <p:cNvSpPr txBox="1">
            <a:spLocks noGrp="1"/>
          </p:cNvSpPr>
          <p:nvPr>
            <p:ph type="title"/>
          </p:nvPr>
        </p:nvSpPr>
        <p:spPr>
          <a:xfrm>
            <a:off x="2755519" y="609676"/>
            <a:ext cx="3632961" cy="69723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4400" b="0" i="0">
                <a:solidFill>
                  <a:srgbClr val="FF000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66"/>
          <p:cNvSpPr txBox="1">
            <a:spLocks noGrp="1"/>
          </p:cNvSpPr>
          <p:nvPr>
            <p:ph type="body" idx="1"/>
          </p:nvPr>
        </p:nvSpPr>
        <p:spPr>
          <a:xfrm>
            <a:off x="764540" y="1053757"/>
            <a:ext cx="7563484" cy="4777105"/>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sz="4000" b="1" i="0">
                <a:solidFill>
                  <a:schemeClr val="dk1"/>
                </a:solidFill>
                <a:latin typeface="Calibri"/>
                <a:ea typeface="Calibri"/>
                <a:cs typeface="Calibri"/>
                <a:sym typeface="Calibri"/>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4" name="Google Shape;14;p166"/>
          <p:cNvSpPr txBox="1">
            <a:spLocks noGrp="1"/>
          </p:cNvSpPr>
          <p:nvPr>
            <p:ph type="ftr" idx="11"/>
          </p:nvPr>
        </p:nvSpPr>
        <p:spPr>
          <a:xfrm>
            <a:off x="3108960" y="6377940"/>
            <a:ext cx="292608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66"/>
          <p:cNvSpPr txBox="1">
            <a:spLocks noGrp="1"/>
          </p:cNvSpPr>
          <p:nvPr>
            <p:ph type="dt" idx="10"/>
          </p:nvPr>
        </p:nvSpPr>
        <p:spPr>
          <a:xfrm>
            <a:off x="457200" y="6377940"/>
            <a:ext cx="210312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66"/>
          <p:cNvSpPr txBox="1">
            <a:spLocks noGrp="1"/>
          </p:cNvSpPr>
          <p:nvPr>
            <p:ph type="sldNum" idx="12"/>
          </p:nvPr>
        </p:nvSpPr>
        <p:spPr>
          <a:xfrm>
            <a:off x="6583680" y="6377940"/>
            <a:ext cx="2103120" cy="34290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‹N›</a:t>
            </a:fld>
            <a:endParaRPr sz="1800" b="0" i="0" u="none" strike="noStrike" cap="none">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7"/>
        <p:cNvGrpSpPr/>
        <p:nvPr/>
      </p:nvGrpSpPr>
      <p:grpSpPr>
        <a:xfrm>
          <a:off x="0" y="0"/>
          <a:ext cx="0" cy="0"/>
          <a:chOff x="0" y="0"/>
          <a:chExt cx="0" cy="0"/>
        </a:xfrm>
      </p:grpSpPr>
      <p:sp>
        <p:nvSpPr>
          <p:cNvPr id="18" name="Google Shape;18;p167"/>
          <p:cNvSpPr txBox="1">
            <a:spLocks noGrp="1"/>
          </p:cNvSpPr>
          <p:nvPr>
            <p:ph type="ftr" idx="11"/>
          </p:nvPr>
        </p:nvSpPr>
        <p:spPr>
          <a:xfrm>
            <a:off x="3108960" y="6377940"/>
            <a:ext cx="292608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67"/>
          <p:cNvSpPr txBox="1">
            <a:spLocks noGrp="1"/>
          </p:cNvSpPr>
          <p:nvPr>
            <p:ph type="dt" idx="10"/>
          </p:nvPr>
        </p:nvSpPr>
        <p:spPr>
          <a:xfrm>
            <a:off x="457200" y="6377940"/>
            <a:ext cx="210312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67"/>
          <p:cNvSpPr txBox="1">
            <a:spLocks noGrp="1"/>
          </p:cNvSpPr>
          <p:nvPr>
            <p:ph type="sldNum" idx="12"/>
          </p:nvPr>
        </p:nvSpPr>
        <p:spPr>
          <a:xfrm>
            <a:off x="6583680" y="6377940"/>
            <a:ext cx="2103120" cy="34290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‹N›</a:t>
            </a:fld>
            <a:endParaRPr sz="1800" b="0" i="0" u="none" strike="noStrike" cap="none">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1"/>
        <p:cNvGrpSpPr/>
        <p:nvPr/>
      </p:nvGrpSpPr>
      <p:grpSpPr>
        <a:xfrm>
          <a:off x="0" y="0"/>
          <a:ext cx="0" cy="0"/>
          <a:chOff x="0" y="0"/>
          <a:chExt cx="0" cy="0"/>
        </a:xfrm>
      </p:grpSpPr>
      <p:sp>
        <p:nvSpPr>
          <p:cNvPr id="22" name="Google Shape;22;p168"/>
          <p:cNvSpPr txBox="1">
            <a:spLocks noGrp="1"/>
          </p:cNvSpPr>
          <p:nvPr>
            <p:ph type="title"/>
          </p:nvPr>
        </p:nvSpPr>
        <p:spPr>
          <a:xfrm>
            <a:off x="2755519" y="609676"/>
            <a:ext cx="3632961" cy="69723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4400" b="0" i="0">
                <a:solidFill>
                  <a:srgbClr val="FF000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68"/>
          <p:cNvSpPr txBox="1">
            <a:spLocks noGrp="1"/>
          </p:cNvSpPr>
          <p:nvPr>
            <p:ph type="ftr" idx="11"/>
          </p:nvPr>
        </p:nvSpPr>
        <p:spPr>
          <a:xfrm>
            <a:off x="3108960" y="6377940"/>
            <a:ext cx="292608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68"/>
          <p:cNvSpPr txBox="1">
            <a:spLocks noGrp="1"/>
          </p:cNvSpPr>
          <p:nvPr>
            <p:ph type="dt" idx="10"/>
          </p:nvPr>
        </p:nvSpPr>
        <p:spPr>
          <a:xfrm>
            <a:off x="457200" y="6377940"/>
            <a:ext cx="210312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68"/>
          <p:cNvSpPr txBox="1">
            <a:spLocks noGrp="1"/>
          </p:cNvSpPr>
          <p:nvPr>
            <p:ph type="sldNum" idx="12"/>
          </p:nvPr>
        </p:nvSpPr>
        <p:spPr>
          <a:xfrm>
            <a:off x="6583680" y="6377940"/>
            <a:ext cx="2103120" cy="34290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‹N›</a:t>
            </a:fld>
            <a:endParaRPr sz="1800" b="0" i="0" u="none" strike="noStrike" cap="none">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wo Content">
  <p:cSld name="Two Content">
    <p:bg>
      <p:bgPr>
        <a:solidFill>
          <a:schemeClr val="lt1"/>
        </a:solidFill>
        <a:effectLst/>
      </p:bgPr>
    </p:bg>
    <p:spTree>
      <p:nvGrpSpPr>
        <p:cNvPr id="1" name="Shape 26"/>
        <p:cNvGrpSpPr/>
        <p:nvPr/>
      </p:nvGrpSpPr>
      <p:grpSpPr>
        <a:xfrm>
          <a:off x="0" y="0"/>
          <a:ext cx="0" cy="0"/>
          <a:chOff x="0" y="0"/>
          <a:chExt cx="0" cy="0"/>
        </a:xfrm>
      </p:grpSpPr>
      <p:pic>
        <p:nvPicPr>
          <p:cNvPr id="27" name="Google Shape;27;p169"/>
          <p:cNvPicPr preferRelativeResize="0"/>
          <p:nvPr/>
        </p:nvPicPr>
        <p:blipFill rotWithShape="1">
          <a:blip r:embed="rId2">
            <a:alphaModFix/>
          </a:blip>
          <a:srcRect/>
          <a:stretch/>
        </p:blipFill>
        <p:spPr>
          <a:xfrm>
            <a:off x="1303020" y="611544"/>
            <a:ext cx="2606040" cy="444152"/>
          </a:xfrm>
          <a:prstGeom prst="rect">
            <a:avLst/>
          </a:prstGeom>
          <a:noFill/>
          <a:ln>
            <a:noFill/>
          </a:ln>
        </p:spPr>
      </p:pic>
      <p:pic>
        <p:nvPicPr>
          <p:cNvPr id="28" name="Google Shape;28;p169"/>
          <p:cNvPicPr preferRelativeResize="0"/>
          <p:nvPr/>
        </p:nvPicPr>
        <p:blipFill rotWithShape="1">
          <a:blip r:embed="rId3">
            <a:alphaModFix/>
          </a:blip>
          <a:srcRect/>
          <a:stretch/>
        </p:blipFill>
        <p:spPr>
          <a:xfrm>
            <a:off x="3720084" y="332231"/>
            <a:ext cx="4567427" cy="1011936"/>
          </a:xfrm>
          <a:prstGeom prst="rect">
            <a:avLst/>
          </a:prstGeom>
          <a:noFill/>
          <a:ln>
            <a:noFill/>
          </a:ln>
        </p:spPr>
      </p:pic>
      <p:pic>
        <p:nvPicPr>
          <p:cNvPr id="29" name="Google Shape;29;p169"/>
          <p:cNvPicPr preferRelativeResize="0"/>
          <p:nvPr/>
        </p:nvPicPr>
        <p:blipFill rotWithShape="1">
          <a:blip r:embed="rId4">
            <a:alphaModFix/>
          </a:blip>
          <a:srcRect/>
          <a:stretch/>
        </p:blipFill>
        <p:spPr>
          <a:xfrm>
            <a:off x="525780" y="816863"/>
            <a:ext cx="4559808" cy="1008888"/>
          </a:xfrm>
          <a:prstGeom prst="rect">
            <a:avLst/>
          </a:prstGeom>
          <a:noFill/>
          <a:ln>
            <a:noFill/>
          </a:ln>
        </p:spPr>
      </p:pic>
      <p:pic>
        <p:nvPicPr>
          <p:cNvPr id="30" name="Google Shape;30;p169"/>
          <p:cNvPicPr preferRelativeResize="0"/>
          <p:nvPr/>
        </p:nvPicPr>
        <p:blipFill rotWithShape="1">
          <a:blip r:embed="rId5">
            <a:alphaModFix/>
          </a:blip>
          <a:srcRect/>
          <a:stretch/>
        </p:blipFill>
        <p:spPr>
          <a:xfrm>
            <a:off x="4488180" y="816863"/>
            <a:ext cx="4158996" cy="1008888"/>
          </a:xfrm>
          <a:prstGeom prst="rect">
            <a:avLst/>
          </a:prstGeom>
          <a:noFill/>
          <a:ln>
            <a:noFill/>
          </a:ln>
        </p:spPr>
      </p:pic>
      <p:sp>
        <p:nvSpPr>
          <p:cNvPr id="31" name="Google Shape;31;p169"/>
          <p:cNvSpPr txBox="1">
            <a:spLocks noGrp="1"/>
          </p:cNvSpPr>
          <p:nvPr>
            <p:ph type="title"/>
          </p:nvPr>
        </p:nvSpPr>
        <p:spPr>
          <a:xfrm>
            <a:off x="2755519" y="609676"/>
            <a:ext cx="3632961" cy="69723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4400" b="0" i="0">
                <a:solidFill>
                  <a:srgbClr val="FF000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169"/>
          <p:cNvSpPr txBox="1">
            <a:spLocks noGrp="1"/>
          </p:cNvSpPr>
          <p:nvPr>
            <p:ph type="body" idx="1"/>
          </p:nvPr>
        </p:nvSpPr>
        <p:spPr>
          <a:xfrm>
            <a:off x="457200" y="1577340"/>
            <a:ext cx="3977640" cy="452628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3" name="Google Shape;33;p169"/>
          <p:cNvSpPr txBox="1">
            <a:spLocks noGrp="1"/>
          </p:cNvSpPr>
          <p:nvPr>
            <p:ph type="body" idx="2"/>
          </p:nvPr>
        </p:nvSpPr>
        <p:spPr>
          <a:xfrm>
            <a:off x="4709160" y="1577340"/>
            <a:ext cx="3977640" cy="452628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4" name="Google Shape;34;p169"/>
          <p:cNvSpPr txBox="1">
            <a:spLocks noGrp="1"/>
          </p:cNvSpPr>
          <p:nvPr>
            <p:ph type="ftr" idx="11"/>
          </p:nvPr>
        </p:nvSpPr>
        <p:spPr>
          <a:xfrm>
            <a:off x="3108960" y="6377940"/>
            <a:ext cx="292608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69"/>
          <p:cNvSpPr txBox="1">
            <a:spLocks noGrp="1"/>
          </p:cNvSpPr>
          <p:nvPr>
            <p:ph type="dt" idx="10"/>
          </p:nvPr>
        </p:nvSpPr>
        <p:spPr>
          <a:xfrm>
            <a:off x="457200" y="6377940"/>
            <a:ext cx="210312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69"/>
          <p:cNvSpPr txBox="1">
            <a:spLocks noGrp="1"/>
          </p:cNvSpPr>
          <p:nvPr>
            <p:ph type="sldNum" idx="12"/>
          </p:nvPr>
        </p:nvSpPr>
        <p:spPr>
          <a:xfrm>
            <a:off x="6583680" y="6377940"/>
            <a:ext cx="2103120" cy="34290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‹N›</a:t>
            </a:fld>
            <a:endParaRPr sz="1800">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7"/>
        <p:cNvGrpSpPr/>
        <p:nvPr/>
      </p:nvGrpSpPr>
      <p:grpSpPr>
        <a:xfrm>
          <a:off x="0" y="0"/>
          <a:ext cx="0" cy="0"/>
          <a:chOff x="0" y="0"/>
          <a:chExt cx="0" cy="0"/>
        </a:xfrm>
      </p:grpSpPr>
      <p:sp>
        <p:nvSpPr>
          <p:cNvPr id="38" name="Google Shape;38;p170"/>
          <p:cNvSpPr txBox="1">
            <a:spLocks noGrp="1"/>
          </p:cNvSpPr>
          <p:nvPr>
            <p:ph type="ctrTitle"/>
          </p:nvPr>
        </p:nvSpPr>
        <p:spPr>
          <a:xfrm>
            <a:off x="864717" y="450037"/>
            <a:ext cx="7414564" cy="69723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4400" b="0" i="0">
                <a:solidFill>
                  <a:srgbClr val="FF000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70"/>
          <p:cNvSpPr txBox="1">
            <a:spLocks noGrp="1"/>
          </p:cNvSpPr>
          <p:nvPr>
            <p:ph type="subTitle" idx="1"/>
          </p:nvPr>
        </p:nvSpPr>
        <p:spPr>
          <a:xfrm>
            <a:off x="1371600" y="3840480"/>
            <a:ext cx="6400800" cy="17145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170"/>
          <p:cNvSpPr txBox="1">
            <a:spLocks noGrp="1"/>
          </p:cNvSpPr>
          <p:nvPr>
            <p:ph type="ftr" idx="11"/>
          </p:nvPr>
        </p:nvSpPr>
        <p:spPr>
          <a:xfrm>
            <a:off x="3108960" y="6377940"/>
            <a:ext cx="292608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170"/>
          <p:cNvSpPr txBox="1">
            <a:spLocks noGrp="1"/>
          </p:cNvSpPr>
          <p:nvPr>
            <p:ph type="dt" idx="10"/>
          </p:nvPr>
        </p:nvSpPr>
        <p:spPr>
          <a:xfrm>
            <a:off x="457200" y="6377940"/>
            <a:ext cx="210312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70"/>
          <p:cNvSpPr txBox="1">
            <a:spLocks noGrp="1"/>
          </p:cNvSpPr>
          <p:nvPr>
            <p:ph type="sldNum" idx="12"/>
          </p:nvPr>
        </p:nvSpPr>
        <p:spPr>
          <a:xfrm>
            <a:off x="6583680" y="6377940"/>
            <a:ext cx="2103120" cy="34290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‹N›</a:t>
            </a:fld>
            <a:endParaRPr sz="1800">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789A1942-C8D0-74C9-9554-39220E09968F}"/>
              </a:ext>
            </a:extLst>
          </p:cNvPr>
          <p:cNvSpPr>
            <a:spLocks noGrp="1"/>
          </p:cNvSpPr>
          <p:nvPr>
            <p:ph type="dt" sz="half" idx="10"/>
          </p:nvPr>
        </p:nvSpPr>
        <p:spPr>
          <a:xfrm>
            <a:off x="457200" y="6377940"/>
            <a:ext cx="2103120" cy="276999"/>
          </a:xfrm>
        </p:spPr>
        <p:txBody>
          <a:bodyPr/>
          <a:lstStyle/>
          <a:p>
            <a:fld id="{6716EA49-89CD-40C9-B89C-0EF70F432F25}" type="datetimeFigureOut">
              <a:rPr lang="it-IT" smtClean="0"/>
              <a:t>16/01/2025</a:t>
            </a:fld>
            <a:endParaRPr lang="it-IT"/>
          </a:p>
        </p:txBody>
      </p:sp>
      <p:sp>
        <p:nvSpPr>
          <p:cNvPr id="3" name="Segnaposto piè di pagina 2">
            <a:extLst>
              <a:ext uri="{FF2B5EF4-FFF2-40B4-BE49-F238E27FC236}">
                <a16:creationId xmlns:a16="http://schemas.microsoft.com/office/drawing/2014/main" id="{D6178358-EDBF-42A8-95B4-8A4066DFA233}"/>
              </a:ext>
            </a:extLst>
          </p:cNvPr>
          <p:cNvSpPr>
            <a:spLocks noGrp="1"/>
          </p:cNvSpPr>
          <p:nvPr>
            <p:ph type="ftr" sz="quarter" idx="11"/>
          </p:nvPr>
        </p:nvSpPr>
        <p:spPr>
          <a:xfrm>
            <a:off x="3108960" y="6377940"/>
            <a:ext cx="2926080" cy="276999"/>
          </a:xfrm>
        </p:spPr>
        <p:txBody>
          <a:bodyPr/>
          <a:lstStyle/>
          <a:p>
            <a:endParaRPr lang="it-IT"/>
          </a:p>
        </p:txBody>
      </p:sp>
      <p:sp>
        <p:nvSpPr>
          <p:cNvPr id="4" name="Segnaposto numero diapositiva 3">
            <a:extLst>
              <a:ext uri="{FF2B5EF4-FFF2-40B4-BE49-F238E27FC236}">
                <a16:creationId xmlns:a16="http://schemas.microsoft.com/office/drawing/2014/main" id="{68447580-0676-641B-B35C-AE871270F3CA}"/>
              </a:ext>
            </a:extLst>
          </p:cNvPr>
          <p:cNvSpPr>
            <a:spLocks noGrp="1"/>
          </p:cNvSpPr>
          <p:nvPr>
            <p:ph type="sldNum" sz="quarter" idx="12"/>
          </p:nvPr>
        </p:nvSpPr>
        <p:spPr>
          <a:xfrm>
            <a:off x="6583680" y="6377940"/>
            <a:ext cx="2103120" cy="276999"/>
          </a:xfrm>
        </p:spPr>
        <p:txBody>
          <a:bodyPr/>
          <a:lstStyle/>
          <a:p>
            <a:fld id="{8A712322-B756-4D77-822F-0EA1DB06A68D}" type="slidenum">
              <a:rPr lang="it-IT" smtClean="0"/>
              <a:t>‹N›</a:t>
            </a:fld>
            <a:endParaRPr lang="it-IT"/>
          </a:p>
        </p:txBody>
      </p:sp>
    </p:spTree>
    <p:extLst>
      <p:ext uri="{BB962C8B-B14F-4D97-AF65-F5344CB8AC3E}">
        <p14:creationId xmlns:p14="http://schemas.microsoft.com/office/powerpoint/2010/main" val="12807363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65"/>
          <p:cNvSpPr txBox="1">
            <a:spLocks noGrp="1"/>
          </p:cNvSpPr>
          <p:nvPr>
            <p:ph type="title"/>
          </p:nvPr>
        </p:nvSpPr>
        <p:spPr>
          <a:xfrm>
            <a:off x="2755519" y="609676"/>
            <a:ext cx="3632961" cy="697230"/>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4400" b="0" i="0" u="none" strike="noStrike" cap="none">
                <a:solidFill>
                  <a:srgbClr val="FF0000"/>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65"/>
          <p:cNvSpPr txBox="1">
            <a:spLocks noGrp="1"/>
          </p:cNvSpPr>
          <p:nvPr>
            <p:ph type="body" idx="1"/>
          </p:nvPr>
        </p:nvSpPr>
        <p:spPr>
          <a:xfrm>
            <a:off x="764540" y="1053757"/>
            <a:ext cx="7563484" cy="4777105"/>
          </a:xfrm>
          <a:prstGeom prst="rect">
            <a:avLst/>
          </a:prstGeom>
          <a:noFill/>
          <a:ln>
            <a:noFill/>
          </a:ln>
        </p:spPr>
        <p:txBody>
          <a:bodyPr spcFirstLastPara="1" wrap="square" lIns="0" tIns="0" rIns="0" bIns="0" anchor="t" anchorCtr="0">
            <a:spAutoFit/>
          </a:bodyPr>
          <a:lstStyle>
            <a:lvl1pPr marL="457200" marR="0" lvl="0" indent="-228600" algn="l" rtl="0">
              <a:spcBef>
                <a:spcPts val="0"/>
              </a:spcBef>
              <a:spcAft>
                <a:spcPts val="0"/>
              </a:spcAft>
              <a:buSzPts val="1400"/>
              <a:buNone/>
              <a:defRPr sz="4000" b="1"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8" name="Google Shape;8;p165"/>
          <p:cNvSpPr txBox="1">
            <a:spLocks noGrp="1"/>
          </p:cNvSpPr>
          <p:nvPr>
            <p:ph type="ftr" idx="11"/>
          </p:nvPr>
        </p:nvSpPr>
        <p:spPr>
          <a:xfrm>
            <a:off x="3108960" y="6377940"/>
            <a:ext cx="2926080" cy="342900"/>
          </a:xfrm>
          <a:prstGeom prst="rect">
            <a:avLst/>
          </a:prstGeom>
          <a:noFill/>
          <a:ln>
            <a:noFill/>
          </a:ln>
        </p:spPr>
        <p:txBody>
          <a:bodyPr spcFirstLastPara="1" wrap="square" lIns="0" tIns="0" rIns="0" bIns="0" anchor="t" anchorCtr="0">
            <a:spAutoFit/>
          </a:bodyPr>
          <a:lstStyle>
            <a:lvl1pPr marR="0" lvl="0" algn="ctr"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65"/>
          <p:cNvSpPr txBox="1">
            <a:spLocks noGrp="1"/>
          </p:cNvSpPr>
          <p:nvPr>
            <p:ph type="dt" idx="10"/>
          </p:nvPr>
        </p:nvSpPr>
        <p:spPr>
          <a:xfrm>
            <a:off x="457200" y="6377940"/>
            <a:ext cx="2103120" cy="342900"/>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65"/>
          <p:cNvSpPr txBox="1">
            <a:spLocks noGrp="1"/>
          </p:cNvSpPr>
          <p:nvPr>
            <p:ph type="sldNum" idx="12"/>
          </p:nvPr>
        </p:nvSpPr>
        <p:spPr>
          <a:xfrm>
            <a:off x="6583680" y="6377940"/>
            <a:ext cx="2103120" cy="342900"/>
          </a:xfrm>
          <a:prstGeom prst="rect">
            <a:avLst/>
          </a:prstGeom>
          <a:noFill/>
          <a:ln>
            <a:noFill/>
          </a:ln>
        </p:spPr>
        <p:txBody>
          <a:bodyPr spcFirstLastPara="1" wrap="square" lIns="0" tIns="0" rIns="0" bIns="0" anchor="t" anchorCtr="0">
            <a:spAutoFit/>
          </a:bodyPr>
          <a:lstStyle>
            <a:lvl1pPr marL="0" marR="0" lvl="0" indent="0" algn="r" rtl="0">
              <a:spcBef>
                <a:spcPts val="0"/>
              </a:spcBef>
              <a:buNone/>
              <a:defRPr sz="1800" b="0" i="0" u="none" strike="noStrike" cap="none">
                <a:solidFill>
                  <a:srgbClr val="888888"/>
                </a:solidFill>
                <a:latin typeface="Calibri"/>
                <a:ea typeface="Calibri"/>
                <a:cs typeface="Calibri"/>
                <a:sym typeface="Calibri"/>
              </a:defRPr>
            </a:lvl1pPr>
            <a:lvl2pPr marL="0" marR="0" lvl="1" indent="0" algn="r" rtl="0">
              <a:spcBef>
                <a:spcPts val="0"/>
              </a:spcBef>
              <a:buNone/>
              <a:defRPr sz="1800" b="0" i="0" u="none" strike="noStrike" cap="none">
                <a:solidFill>
                  <a:srgbClr val="888888"/>
                </a:solidFill>
                <a:latin typeface="Calibri"/>
                <a:ea typeface="Calibri"/>
                <a:cs typeface="Calibri"/>
                <a:sym typeface="Calibri"/>
              </a:defRPr>
            </a:lvl2pPr>
            <a:lvl3pPr marL="0" marR="0" lvl="2" indent="0" algn="r" rtl="0">
              <a:spcBef>
                <a:spcPts val="0"/>
              </a:spcBef>
              <a:buNone/>
              <a:defRPr sz="1800" b="0" i="0" u="none" strike="noStrike" cap="none">
                <a:solidFill>
                  <a:srgbClr val="888888"/>
                </a:solidFill>
                <a:latin typeface="Calibri"/>
                <a:ea typeface="Calibri"/>
                <a:cs typeface="Calibri"/>
                <a:sym typeface="Calibri"/>
              </a:defRPr>
            </a:lvl3pPr>
            <a:lvl4pPr marL="0" marR="0" lvl="3" indent="0" algn="r" rtl="0">
              <a:spcBef>
                <a:spcPts val="0"/>
              </a:spcBef>
              <a:buNone/>
              <a:defRPr sz="1800" b="0" i="0" u="none" strike="noStrike" cap="none">
                <a:solidFill>
                  <a:srgbClr val="888888"/>
                </a:solidFill>
                <a:latin typeface="Calibri"/>
                <a:ea typeface="Calibri"/>
                <a:cs typeface="Calibri"/>
                <a:sym typeface="Calibri"/>
              </a:defRPr>
            </a:lvl4pPr>
            <a:lvl5pPr marL="0" marR="0" lvl="4" indent="0" algn="r" rtl="0">
              <a:spcBef>
                <a:spcPts val="0"/>
              </a:spcBef>
              <a:buNone/>
              <a:defRPr sz="1800" b="0" i="0" u="none" strike="noStrike" cap="none">
                <a:solidFill>
                  <a:srgbClr val="888888"/>
                </a:solidFill>
                <a:latin typeface="Calibri"/>
                <a:ea typeface="Calibri"/>
                <a:cs typeface="Calibri"/>
                <a:sym typeface="Calibri"/>
              </a:defRPr>
            </a:lvl5pPr>
            <a:lvl6pPr marL="0" marR="0" lvl="5" indent="0" algn="r" rtl="0">
              <a:spcBef>
                <a:spcPts val="0"/>
              </a:spcBef>
              <a:buNone/>
              <a:defRPr sz="1800" b="0" i="0" u="none" strike="noStrike" cap="none">
                <a:solidFill>
                  <a:srgbClr val="888888"/>
                </a:solidFill>
                <a:latin typeface="Calibri"/>
                <a:ea typeface="Calibri"/>
                <a:cs typeface="Calibri"/>
                <a:sym typeface="Calibri"/>
              </a:defRPr>
            </a:lvl6pPr>
            <a:lvl7pPr marL="0" marR="0" lvl="6" indent="0" algn="r" rtl="0">
              <a:spcBef>
                <a:spcPts val="0"/>
              </a:spcBef>
              <a:buNone/>
              <a:defRPr sz="1800" b="0" i="0" u="none" strike="noStrike" cap="none">
                <a:solidFill>
                  <a:srgbClr val="888888"/>
                </a:solidFill>
                <a:latin typeface="Calibri"/>
                <a:ea typeface="Calibri"/>
                <a:cs typeface="Calibri"/>
                <a:sym typeface="Calibri"/>
              </a:defRPr>
            </a:lvl7pPr>
            <a:lvl8pPr marL="0" marR="0" lvl="7" indent="0" algn="r" rtl="0">
              <a:spcBef>
                <a:spcPts val="0"/>
              </a:spcBef>
              <a:buNone/>
              <a:defRPr sz="1800" b="0" i="0" u="none" strike="noStrike" cap="none">
                <a:solidFill>
                  <a:srgbClr val="888888"/>
                </a:solidFill>
                <a:latin typeface="Calibri"/>
                <a:ea typeface="Calibri"/>
                <a:cs typeface="Calibri"/>
                <a:sym typeface="Calibri"/>
              </a:defRPr>
            </a:lvl8pPr>
            <a:lvl9pPr marL="0" marR="0" lvl="8" indent="0" algn="r" rtl="0">
              <a:spcBef>
                <a:spcPts val="0"/>
              </a:spcBef>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jp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70.jpg"/><Relationship Id="rId5" Type="http://schemas.openxmlformats.org/officeDocument/2006/relationships/image" Target="../media/image69.png"/><Relationship Id="rId4" Type="http://schemas.openxmlformats.org/officeDocument/2006/relationships/image" Target="../media/image68.png"/></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78.jpg"/></Relationships>
</file>

<file path=ppt/slides/_rels/slide52.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89.jpg"/><Relationship Id="rId3" Type="http://schemas.openxmlformats.org/officeDocument/2006/relationships/image" Target="../media/image84.jpg"/><Relationship Id="rId7" Type="http://schemas.openxmlformats.org/officeDocument/2006/relationships/image" Target="../media/image88.jp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87.png"/><Relationship Id="rId5" Type="http://schemas.openxmlformats.org/officeDocument/2006/relationships/image" Target="../media/image86.jpg"/><Relationship Id="rId4" Type="http://schemas.openxmlformats.org/officeDocument/2006/relationships/image" Target="../media/image85.jpg"/></Relationships>
</file>

<file path=ppt/slides/_rels/slide5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91.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image" Target="../media/image93.png"/></Relationships>
</file>

<file path=ppt/slides/_rels/slide6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youtu.be/uO2kiELxVko?si=ZbkQT7SkhgpraN46" TargetMode="Externa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46"/>
        <p:cNvGrpSpPr/>
        <p:nvPr/>
      </p:nvGrpSpPr>
      <p:grpSpPr>
        <a:xfrm>
          <a:off x="0" y="0"/>
          <a:ext cx="0" cy="0"/>
          <a:chOff x="0" y="0"/>
          <a:chExt cx="0" cy="0"/>
        </a:xfrm>
      </p:grpSpPr>
      <p:sp>
        <p:nvSpPr>
          <p:cNvPr id="48" name="Google Shape;48;p1"/>
          <p:cNvSpPr txBox="1">
            <a:spLocks noGrp="1"/>
          </p:cNvSpPr>
          <p:nvPr>
            <p:ph type="title"/>
          </p:nvPr>
        </p:nvSpPr>
        <p:spPr>
          <a:xfrm>
            <a:off x="1678388" y="143129"/>
            <a:ext cx="5135797" cy="751488"/>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4800" b="1" dirty="0"/>
              <a:t>RISCHIO CHIMICO</a:t>
            </a:r>
            <a:endParaRPr sz="4800" b="1" dirty="0"/>
          </a:p>
        </p:txBody>
      </p:sp>
      <p:pic>
        <p:nvPicPr>
          <p:cNvPr id="49" name="Google Shape;49;p1"/>
          <p:cNvPicPr preferRelativeResize="0"/>
          <p:nvPr/>
        </p:nvPicPr>
        <p:blipFill rotWithShape="1">
          <a:blip r:embed="rId3">
            <a:alphaModFix/>
          </a:blip>
          <a:srcRect/>
          <a:stretch/>
        </p:blipFill>
        <p:spPr>
          <a:xfrm>
            <a:off x="1678388" y="2087372"/>
            <a:ext cx="5374747" cy="3131820"/>
          </a:xfrm>
          <a:prstGeom prst="rect">
            <a:avLst/>
          </a:prstGeom>
          <a:noFill/>
          <a:ln>
            <a:noFill/>
          </a:ln>
        </p:spPr>
      </p:pic>
      <p:sp>
        <p:nvSpPr>
          <p:cNvPr id="50" name="Google Shape;50;p1"/>
          <p:cNvSpPr txBox="1"/>
          <p:nvPr/>
        </p:nvSpPr>
        <p:spPr>
          <a:xfrm>
            <a:off x="2242820" y="5822696"/>
            <a:ext cx="4571365" cy="51371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3200" b="0" i="0" u="none" strike="noStrike" cap="none">
                <a:solidFill>
                  <a:schemeClr val="dk1"/>
                </a:solidFill>
                <a:latin typeface="Calibri"/>
                <a:ea typeface="Calibri"/>
                <a:cs typeface="Calibri"/>
                <a:sym typeface="Calibri"/>
              </a:rPr>
              <a:t>Liceo E. Fermi Bologna</a:t>
            </a:r>
            <a:endParaRPr sz="3200" b="0" i="0" u="none" strike="noStrike" cap="non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69"/>
        <p:cNvGrpSpPr/>
        <p:nvPr/>
      </p:nvGrpSpPr>
      <p:grpSpPr>
        <a:xfrm>
          <a:off x="0" y="0"/>
          <a:ext cx="0" cy="0"/>
          <a:chOff x="0" y="0"/>
          <a:chExt cx="0" cy="0"/>
        </a:xfrm>
      </p:grpSpPr>
      <p:sp>
        <p:nvSpPr>
          <p:cNvPr id="70" name="Google Shape;70;p4"/>
          <p:cNvSpPr txBox="1"/>
          <p:nvPr/>
        </p:nvSpPr>
        <p:spPr>
          <a:xfrm>
            <a:off x="1" y="0"/>
            <a:ext cx="9143999" cy="5491483"/>
          </a:xfrm>
          <a:prstGeom prst="rect">
            <a:avLst/>
          </a:prstGeom>
          <a:noFill/>
          <a:ln>
            <a:noFill/>
          </a:ln>
        </p:spPr>
        <p:txBody>
          <a:bodyPr spcFirstLastPara="1" wrap="square" lIns="0" tIns="102850" rIns="0" bIns="0" anchor="t" anchorCtr="0">
            <a:spAutoFit/>
          </a:bodyPr>
          <a:lstStyle/>
          <a:p>
            <a:pPr marL="76835" marR="0" lvl="0" indent="0" algn="ctr" rtl="0">
              <a:lnSpc>
                <a:spcPct val="100000"/>
              </a:lnSpc>
              <a:spcAft>
                <a:spcPts val="0"/>
              </a:spcAft>
              <a:buNone/>
            </a:pPr>
            <a:r>
              <a:rPr lang="en-US" sz="2700" b="1" i="0" u="none" strike="noStrike" cap="none" dirty="0">
                <a:solidFill>
                  <a:schemeClr val="dk1"/>
                </a:solidFill>
                <a:latin typeface="Calibri"/>
                <a:ea typeface="Calibri"/>
                <a:cs typeface="Calibri"/>
                <a:sym typeface="Calibri"/>
              </a:rPr>
              <a:t>AGENTI CHIMICI</a:t>
            </a:r>
            <a:endParaRPr sz="2700" b="0" i="0" u="none" strike="noStrike" cap="none" dirty="0">
              <a:solidFill>
                <a:schemeClr val="dk1"/>
              </a:solidFill>
              <a:latin typeface="Calibri"/>
              <a:ea typeface="Calibri"/>
              <a:cs typeface="Calibri"/>
              <a:sym typeface="Calibri"/>
            </a:endParaRPr>
          </a:p>
          <a:p>
            <a:pPr marL="0" marR="0" lvl="0" indent="0" algn="ctr" rtl="0">
              <a:lnSpc>
                <a:spcPct val="100000"/>
              </a:lnSpc>
              <a:spcAft>
                <a:spcPts val="0"/>
              </a:spcAft>
              <a:buNone/>
            </a:pPr>
            <a:r>
              <a:rPr lang="en-US" sz="2700" b="0" i="1" u="none" strike="noStrike" cap="none" dirty="0">
                <a:solidFill>
                  <a:schemeClr val="dk1"/>
                </a:solidFill>
                <a:latin typeface="Calibri"/>
                <a:ea typeface="Calibri"/>
                <a:cs typeface="Calibri"/>
                <a:sym typeface="Calibri"/>
              </a:rPr>
              <a:t>(</a:t>
            </a:r>
            <a:r>
              <a:rPr lang="en-US" sz="2700" b="0" i="1" u="none" strike="noStrike" cap="none" dirty="0" err="1">
                <a:solidFill>
                  <a:schemeClr val="dk1"/>
                </a:solidFill>
                <a:latin typeface="Calibri"/>
                <a:ea typeface="Calibri"/>
                <a:cs typeface="Calibri"/>
                <a:sym typeface="Calibri"/>
              </a:rPr>
              <a:t>D.lgs</a:t>
            </a:r>
            <a:r>
              <a:rPr lang="en-US" sz="2700" b="0" i="1" u="none" strike="noStrike" cap="none" dirty="0">
                <a:solidFill>
                  <a:schemeClr val="dk1"/>
                </a:solidFill>
                <a:latin typeface="Calibri"/>
                <a:ea typeface="Calibri"/>
                <a:cs typeface="Calibri"/>
                <a:sym typeface="Calibri"/>
              </a:rPr>
              <a:t>. 9 </a:t>
            </a:r>
            <a:r>
              <a:rPr lang="en-US" sz="2700" b="0" i="1" u="none" strike="noStrike" cap="none" dirty="0" err="1">
                <a:solidFill>
                  <a:schemeClr val="dk1"/>
                </a:solidFill>
                <a:latin typeface="Calibri"/>
                <a:ea typeface="Calibri"/>
                <a:cs typeface="Calibri"/>
                <a:sym typeface="Calibri"/>
              </a:rPr>
              <a:t>aprile</a:t>
            </a:r>
            <a:r>
              <a:rPr lang="en-US" sz="2700" b="0" i="1" u="none" strike="noStrike" cap="none" dirty="0">
                <a:solidFill>
                  <a:schemeClr val="dk1"/>
                </a:solidFill>
                <a:latin typeface="Calibri"/>
                <a:ea typeface="Calibri"/>
                <a:cs typeface="Calibri"/>
                <a:sym typeface="Calibri"/>
              </a:rPr>
              <a:t> 2008, n.	81 art. 222)</a:t>
            </a:r>
            <a:endParaRPr sz="4000" b="0" i="0" u="none" strike="noStrike" cap="none" dirty="0">
              <a:solidFill>
                <a:schemeClr val="dk1"/>
              </a:solidFill>
              <a:latin typeface="Calibri"/>
              <a:ea typeface="Calibri"/>
              <a:cs typeface="Calibri"/>
              <a:sym typeface="Calibri"/>
            </a:endParaRPr>
          </a:p>
          <a:p>
            <a:pPr marL="12700" marR="5080" lvl="0" indent="0" algn="just" rtl="0">
              <a:lnSpc>
                <a:spcPct val="90000"/>
              </a:lnSpc>
              <a:spcBef>
                <a:spcPts val="5"/>
              </a:spcBef>
              <a:spcAft>
                <a:spcPts val="0"/>
              </a:spcAft>
              <a:buNone/>
            </a:pPr>
            <a:r>
              <a:rPr lang="en-US" sz="2700" b="0" i="0" u="none" strike="noStrike" cap="none" dirty="0">
                <a:solidFill>
                  <a:schemeClr val="dk1"/>
                </a:solidFill>
                <a:latin typeface="Calibri"/>
                <a:ea typeface="Calibri"/>
                <a:cs typeface="Calibri"/>
                <a:sym typeface="Calibri"/>
              </a:rPr>
              <a:t>Tutti gli elementi o composti chimici, sia da soli sia nei  loro miscugli, allo stato </a:t>
            </a:r>
            <a:r>
              <a:rPr lang="en-US" sz="2700" b="0" i="0" u="none" strike="noStrike" cap="none" dirty="0" err="1">
                <a:solidFill>
                  <a:schemeClr val="dk1"/>
                </a:solidFill>
                <a:latin typeface="Calibri"/>
                <a:ea typeface="Calibri"/>
                <a:cs typeface="Calibri"/>
                <a:sym typeface="Calibri"/>
              </a:rPr>
              <a:t>naturale</a:t>
            </a:r>
            <a:r>
              <a:rPr lang="en-US" sz="2700" b="0" i="0" u="none" strike="noStrike" cap="none" dirty="0">
                <a:solidFill>
                  <a:schemeClr val="dk1"/>
                </a:solidFill>
                <a:latin typeface="Calibri"/>
                <a:ea typeface="Calibri"/>
                <a:cs typeface="Calibri"/>
                <a:sym typeface="Calibri"/>
              </a:rPr>
              <a:t> o </a:t>
            </a:r>
            <a:r>
              <a:rPr lang="en-US" sz="2700" b="0" i="0" u="none" strike="noStrike" cap="none" dirty="0" err="1">
                <a:solidFill>
                  <a:schemeClr val="dk1"/>
                </a:solidFill>
                <a:latin typeface="Calibri"/>
                <a:ea typeface="Calibri"/>
                <a:cs typeface="Calibri"/>
                <a:sym typeface="Calibri"/>
              </a:rPr>
              <a:t>ottenuti</a:t>
            </a:r>
            <a:r>
              <a:rPr lang="en-US" sz="2700" b="0" i="0" u="none" strike="noStrike" cap="none" dirty="0">
                <a:solidFill>
                  <a:schemeClr val="dk1"/>
                </a:solidFill>
                <a:latin typeface="Calibri"/>
                <a:ea typeface="Calibri"/>
                <a:cs typeface="Calibri"/>
                <a:sym typeface="Calibri"/>
              </a:rPr>
              <a:t>, </a:t>
            </a:r>
            <a:r>
              <a:rPr lang="en-US" sz="2700" b="0" i="0" u="none" strike="noStrike" cap="none" dirty="0" err="1">
                <a:solidFill>
                  <a:schemeClr val="dk1"/>
                </a:solidFill>
                <a:latin typeface="Calibri"/>
                <a:ea typeface="Calibri"/>
                <a:cs typeface="Calibri"/>
                <a:sym typeface="Calibri"/>
              </a:rPr>
              <a:t>utilizzati</a:t>
            </a:r>
            <a:r>
              <a:rPr lang="en-US" sz="2700" b="0" i="0" u="none" strike="noStrike" cap="none" dirty="0">
                <a:solidFill>
                  <a:schemeClr val="dk1"/>
                </a:solidFill>
                <a:latin typeface="Calibri"/>
                <a:ea typeface="Calibri"/>
                <a:cs typeface="Calibri"/>
                <a:sym typeface="Calibri"/>
              </a:rPr>
              <a:t> o  </a:t>
            </a:r>
            <a:r>
              <a:rPr lang="en-US" sz="2700" b="0" i="0" u="none" strike="noStrike" cap="none" dirty="0" err="1">
                <a:solidFill>
                  <a:schemeClr val="dk1"/>
                </a:solidFill>
                <a:latin typeface="Calibri"/>
                <a:ea typeface="Calibri"/>
                <a:cs typeface="Calibri"/>
                <a:sym typeface="Calibri"/>
              </a:rPr>
              <a:t>smaltiti</a:t>
            </a:r>
            <a:r>
              <a:rPr lang="en-US" sz="2700" b="0" i="0" u="none" strike="noStrike" cap="none" dirty="0">
                <a:solidFill>
                  <a:schemeClr val="dk1"/>
                </a:solidFill>
                <a:latin typeface="Calibri"/>
                <a:ea typeface="Calibri"/>
                <a:cs typeface="Calibri"/>
                <a:sym typeface="Calibri"/>
              </a:rPr>
              <a:t>, </a:t>
            </a:r>
            <a:r>
              <a:rPr lang="en-US" sz="2700" b="0" i="0" u="none" strike="noStrike" cap="none" dirty="0" err="1">
                <a:solidFill>
                  <a:schemeClr val="dk1"/>
                </a:solidFill>
                <a:latin typeface="Calibri"/>
                <a:ea typeface="Calibri"/>
                <a:cs typeface="Calibri"/>
                <a:sym typeface="Calibri"/>
              </a:rPr>
              <a:t>compreso</a:t>
            </a:r>
            <a:r>
              <a:rPr lang="en-US" sz="2700" b="0" i="0" u="none" strike="noStrike" cap="none" dirty="0">
                <a:solidFill>
                  <a:schemeClr val="dk1"/>
                </a:solidFill>
                <a:latin typeface="Calibri"/>
                <a:ea typeface="Calibri"/>
                <a:cs typeface="Calibri"/>
                <a:sym typeface="Calibri"/>
              </a:rPr>
              <a:t> lo </a:t>
            </a:r>
            <a:r>
              <a:rPr lang="en-US" sz="2700" b="0" i="0" u="none" strike="noStrike" cap="none" dirty="0" err="1">
                <a:solidFill>
                  <a:schemeClr val="dk1"/>
                </a:solidFill>
                <a:latin typeface="Calibri"/>
                <a:ea typeface="Calibri"/>
                <a:cs typeface="Calibri"/>
                <a:sym typeface="Calibri"/>
              </a:rPr>
              <a:t>smaltimento</a:t>
            </a:r>
            <a:r>
              <a:rPr lang="en-US" sz="2700" b="0" i="0" u="none" strike="noStrike" cap="none" dirty="0">
                <a:solidFill>
                  <a:schemeClr val="dk1"/>
                </a:solidFill>
                <a:latin typeface="Calibri"/>
                <a:ea typeface="Calibri"/>
                <a:cs typeface="Calibri"/>
                <a:sym typeface="Calibri"/>
              </a:rPr>
              <a:t> come </a:t>
            </a:r>
            <a:r>
              <a:rPr lang="en-US" sz="2700" b="0" i="0" u="none" strike="noStrike" cap="none" dirty="0" err="1">
                <a:solidFill>
                  <a:schemeClr val="dk1"/>
                </a:solidFill>
                <a:latin typeface="Calibri"/>
                <a:ea typeface="Calibri"/>
                <a:cs typeface="Calibri"/>
                <a:sym typeface="Calibri"/>
              </a:rPr>
              <a:t>rifiuti</a:t>
            </a:r>
            <a:r>
              <a:rPr lang="en-US" sz="2700" b="0" i="0" u="none" strike="noStrike" cap="none" dirty="0">
                <a:solidFill>
                  <a:schemeClr val="dk1"/>
                </a:solidFill>
                <a:latin typeface="Calibri"/>
                <a:ea typeface="Calibri"/>
                <a:cs typeface="Calibri"/>
                <a:sym typeface="Calibri"/>
              </a:rPr>
              <a:t>,  mediante qualsiasi attività </a:t>
            </a:r>
            <a:r>
              <a:rPr lang="en-US" sz="2700" b="0" i="0" u="none" strike="noStrike" cap="none" dirty="0" err="1">
                <a:solidFill>
                  <a:schemeClr val="dk1"/>
                </a:solidFill>
                <a:latin typeface="Calibri"/>
                <a:ea typeface="Calibri"/>
                <a:cs typeface="Calibri"/>
                <a:sym typeface="Calibri"/>
              </a:rPr>
              <a:t>lavorativa</a:t>
            </a:r>
            <a:r>
              <a:rPr lang="en-US" sz="2700" b="0" i="0" u="none" strike="noStrike" cap="none" dirty="0">
                <a:solidFill>
                  <a:schemeClr val="dk1"/>
                </a:solidFill>
                <a:latin typeface="Calibri"/>
                <a:ea typeface="Calibri"/>
                <a:cs typeface="Calibri"/>
                <a:sym typeface="Calibri"/>
              </a:rPr>
              <a:t>, siano essi  prodotti </a:t>
            </a:r>
            <a:r>
              <a:rPr lang="en-US" sz="2700" b="0" i="0" u="none" strike="noStrike" cap="none" dirty="0" err="1">
                <a:solidFill>
                  <a:schemeClr val="dk1"/>
                </a:solidFill>
                <a:latin typeface="Calibri"/>
                <a:ea typeface="Calibri"/>
                <a:cs typeface="Calibri"/>
                <a:sym typeface="Calibri"/>
              </a:rPr>
              <a:t>intenzionalmente</a:t>
            </a:r>
            <a:r>
              <a:rPr lang="en-US" sz="2700" b="0" i="0" u="none" strike="noStrike" cap="none" dirty="0">
                <a:solidFill>
                  <a:schemeClr val="dk1"/>
                </a:solidFill>
                <a:latin typeface="Calibri"/>
                <a:ea typeface="Calibri"/>
                <a:cs typeface="Calibri"/>
                <a:sym typeface="Calibri"/>
              </a:rPr>
              <a:t> o no e siano essi </a:t>
            </a:r>
            <a:r>
              <a:rPr lang="en-US" sz="2700" b="0" i="0" u="none" strike="noStrike" cap="none" dirty="0" err="1">
                <a:solidFill>
                  <a:schemeClr val="dk1"/>
                </a:solidFill>
                <a:latin typeface="Calibri"/>
                <a:ea typeface="Calibri"/>
                <a:cs typeface="Calibri"/>
                <a:sym typeface="Calibri"/>
              </a:rPr>
              <a:t>immessi</a:t>
            </a:r>
            <a:r>
              <a:rPr lang="en-US" sz="2700" b="0" i="0" u="none" strike="noStrike" cap="none" dirty="0">
                <a:solidFill>
                  <a:schemeClr val="dk1"/>
                </a:solidFill>
                <a:latin typeface="Calibri"/>
                <a:ea typeface="Calibri"/>
                <a:cs typeface="Calibri"/>
                <a:sym typeface="Calibri"/>
              </a:rPr>
              <a:t> o  no sul </a:t>
            </a:r>
            <a:r>
              <a:rPr lang="en-US" sz="2700" b="0" i="0" u="none" strike="noStrike" cap="none" dirty="0" err="1">
                <a:solidFill>
                  <a:schemeClr val="dk1"/>
                </a:solidFill>
                <a:latin typeface="Calibri"/>
                <a:ea typeface="Calibri"/>
                <a:cs typeface="Calibri"/>
                <a:sym typeface="Calibri"/>
              </a:rPr>
              <a:t>mercato</a:t>
            </a:r>
            <a:r>
              <a:rPr lang="en-US" sz="2700" b="0" i="0" u="none" strike="noStrike" cap="none" dirty="0">
                <a:solidFill>
                  <a:schemeClr val="dk1"/>
                </a:solidFill>
                <a:latin typeface="Calibri"/>
                <a:ea typeface="Calibri"/>
                <a:cs typeface="Calibri"/>
                <a:sym typeface="Calibri"/>
              </a:rPr>
              <a:t>.</a:t>
            </a:r>
          </a:p>
          <a:p>
            <a:pPr marL="12700" marR="5080" algn="ctr">
              <a:lnSpc>
                <a:spcPct val="90000"/>
              </a:lnSpc>
              <a:spcBef>
                <a:spcPts val="5"/>
              </a:spcBef>
            </a:pPr>
            <a:endParaRPr lang="en-US" sz="2700" b="1" i="0" u="none" strike="noStrike" cap="none" dirty="0">
              <a:solidFill>
                <a:srgbClr val="FF0000"/>
              </a:solidFill>
              <a:latin typeface="Calibri"/>
              <a:ea typeface="Calibri"/>
              <a:cs typeface="Calibri"/>
              <a:sym typeface="Calibri"/>
            </a:endParaRPr>
          </a:p>
          <a:p>
            <a:pPr marL="12700" marR="5080" algn="ctr">
              <a:lnSpc>
                <a:spcPct val="90000"/>
              </a:lnSpc>
              <a:spcBef>
                <a:spcPts val="5"/>
              </a:spcBef>
            </a:pPr>
            <a:r>
              <a:rPr lang="en-US" sz="2700" b="1" i="0" u="none" strike="noStrike" cap="none" dirty="0">
                <a:solidFill>
                  <a:srgbClr val="FF0000"/>
                </a:solidFill>
                <a:latin typeface="Calibri"/>
                <a:ea typeface="Calibri"/>
                <a:cs typeface="Calibri"/>
                <a:sym typeface="Calibri"/>
              </a:rPr>
              <a:t>AGENTI CHIMICI PERICOLOSI</a:t>
            </a:r>
            <a:endParaRPr lang="en-US" sz="2700" b="0" i="0" u="none" strike="noStrike" cap="none" dirty="0">
              <a:solidFill>
                <a:srgbClr val="FF0000"/>
              </a:solidFill>
              <a:latin typeface="Calibri"/>
              <a:ea typeface="Calibri"/>
              <a:cs typeface="Calibri"/>
              <a:sym typeface="Calibri"/>
            </a:endParaRPr>
          </a:p>
          <a:p>
            <a:pPr marL="12700" marR="5080" algn="just">
              <a:lnSpc>
                <a:spcPct val="90000"/>
              </a:lnSpc>
              <a:spcBef>
                <a:spcPts val="5"/>
              </a:spcBef>
            </a:pPr>
            <a:r>
              <a:rPr lang="it-IT" sz="2800" b="0" i="0" u="none" strike="noStrike" cap="none" dirty="0">
                <a:solidFill>
                  <a:schemeClr val="dk1"/>
                </a:solidFill>
                <a:latin typeface="Calibri"/>
                <a:ea typeface="Calibri"/>
                <a:cs typeface="Calibri"/>
                <a:sym typeface="Calibri"/>
              </a:rPr>
              <a:t>1) </a:t>
            </a:r>
            <a:r>
              <a:rPr lang="it-IT" sz="2800" b="1" i="0" u="none" strike="noStrike" cap="none" dirty="0">
                <a:solidFill>
                  <a:schemeClr val="dk1"/>
                </a:solidFill>
                <a:latin typeface="Calibri"/>
                <a:ea typeface="Calibri"/>
                <a:cs typeface="Calibri"/>
                <a:sym typeface="Calibri"/>
              </a:rPr>
              <a:t>sostanze </a:t>
            </a:r>
            <a:r>
              <a:rPr lang="it-IT" sz="2800" b="0" i="0" u="none" strike="noStrike" cap="none" dirty="0">
                <a:solidFill>
                  <a:schemeClr val="dk1"/>
                </a:solidFill>
                <a:latin typeface="Calibri"/>
                <a:ea typeface="Calibri"/>
                <a:cs typeface="Calibri"/>
                <a:sym typeface="Calibri"/>
              </a:rPr>
              <a:t>che, in base alle loro  caratteristiche chimiche, chimico-fisiche e  tossicologiche, sono ritenute pericolose ai  sensi del D. Lgs	52/97	e al D. Lgs	285/98  e s. m., con esclusione delle sostanze  pericolose solo per l’ambiente (sono  sottoposte ad una normativa a parte).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80"/>
        <p:cNvGrpSpPr/>
        <p:nvPr/>
      </p:nvGrpSpPr>
      <p:grpSpPr>
        <a:xfrm>
          <a:off x="0" y="0"/>
          <a:ext cx="0" cy="0"/>
          <a:chOff x="0" y="0"/>
          <a:chExt cx="0" cy="0"/>
        </a:xfrm>
      </p:grpSpPr>
      <p:sp>
        <p:nvSpPr>
          <p:cNvPr id="81" name="Google Shape;81;p8"/>
          <p:cNvSpPr txBox="1">
            <a:spLocks noGrp="1"/>
          </p:cNvSpPr>
          <p:nvPr>
            <p:ph type="title"/>
          </p:nvPr>
        </p:nvSpPr>
        <p:spPr>
          <a:xfrm>
            <a:off x="0" y="0"/>
            <a:ext cx="5259705" cy="1040130"/>
          </a:xfrm>
          <a:prstGeom prst="rect">
            <a:avLst/>
          </a:prstGeom>
          <a:noFill/>
          <a:ln>
            <a:noFill/>
          </a:ln>
        </p:spPr>
        <p:txBody>
          <a:bodyPr spcFirstLastPara="1" wrap="square" lIns="0" tIns="13325" rIns="0" bIns="0" anchor="t" anchorCtr="0">
            <a:spAutoFit/>
          </a:bodyPr>
          <a:lstStyle/>
          <a:p>
            <a:pPr marL="0" lvl="0" indent="0" algn="ctr" rtl="0">
              <a:lnSpc>
                <a:spcPct val="114000"/>
              </a:lnSpc>
              <a:spcBef>
                <a:spcPts val="0"/>
              </a:spcBef>
              <a:spcAft>
                <a:spcPts val="0"/>
              </a:spcAft>
              <a:buNone/>
            </a:pPr>
            <a:r>
              <a:rPr lang="en-US" sz="3500" b="1" dirty="0">
                <a:solidFill>
                  <a:srgbClr val="000000"/>
                </a:solidFill>
                <a:latin typeface="Calibri"/>
                <a:ea typeface="Calibri"/>
                <a:cs typeface="Calibri"/>
                <a:sym typeface="Calibri"/>
              </a:rPr>
              <a:t>AGENTI CHIMICI </a:t>
            </a:r>
            <a:r>
              <a:rPr lang="en-US" sz="3500" b="1" i="1" dirty="0">
                <a:latin typeface="Calibri"/>
                <a:ea typeface="Calibri"/>
                <a:cs typeface="Calibri"/>
                <a:sym typeface="Calibri"/>
              </a:rPr>
              <a:t>PERICOLOSI</a:t>
            </a:r>
            <a:endParaRPr sz="3500" dirty="0">
              <a:latin typeface="Calibri"/>
              <a:ea typeface="Calibri"/>
              <a:cs typeface="Calibri"/>
              <a:sym typeface="Calibri"/>
            </a:endParaRPr>
          </a:p>
          <a:p>
            <a:pPr marL="635" lvl="0" indent="0" algn="ctr" rtl="0">
              <a:lnSpc>
                <a:spcPct val="114000"/>
              </a:lnSpc>
              <a:spcBef>
                <a:spcPts val="0"/>
              </a:spcBef>
              <a:spcAft>
                <a:spcPts val="0"/>
              </a:spcAft>
              <a:buNone/>
            </a:pPr>
            <a:r>
              <a:rPr lang="en-US" sz="3500" i="1" dirty="0">
                <a:solidFill>
                  <a:srgbClr val="000000"/>
                </a:solidFill>
                <a:latin typeface="Calibri"/>
                <a:ea typeface="Calibri"/>
                <a:cs typeface="Calibri"/>
                <a:sym typeface="Calibri"/>
              </a:rPr>
              <a:t>(Titolo IX del </a:t>
            </a:r>
            <a:r>
              <a:rPr lang="en-US" sz="3500" i="1" dirty="0" err="1">
                <a:solidFill>
                  <a:srgbClr val="000000"/>
                </a:solidFill>
                <a:latin typeface="Calibri"/>
                <a:ea typeface="Calibri"/>
                <a:cs typeface="Calibri"/>
                <a:sym typeface="Calibri"/>
              </a:rPr>
              <a:t>D.lgs</a:t>
            </a:r>
            <a:r>
              <a:rPr lang="en-US" sz="3500" i="1" dirty="0">
                <a:solidFill>
                  <a:srgbClr val="000000"/>
                </a:solidFill>
                <a:latin typeface="Calibri"/>
                <a:ea typeface="Calibri"/>
                <a:cs typeface="Calibri"/>
                <a:sym typeface="Calibri"/>
              </a:rPr>
              <a:t>. 81/08)</a:t>
            </a:r>
            <a:endParaRPr sz="3500" dirty="0">
              <a:latin typeface="Calibri"/>
              <a:ea typeface="Calibri"/>
              <a:cs typeface="Calibri"/>
              <a:sym typeface="Calibri"/>
            </a:endParaRPr>
          </a:p>
        </p:txBody>
      </p:sp>
      <p:sp>
        <p:nvSpPr>
          <p:cNvPr id="82" name="Google Shape;82;p8"/>
          <p:cNvSpPr txBox="1"/>
          <p:nvPr/>
        </p:nvSpPr>
        <p:spPr>
          <a:xfrm>
            <a:off x="0" y="1319466"/>
            <a:ext cx="5628068" cy="2727650"/>
          </a:xfrm>
          <a:prstGeom prst="rect">
            <a:avLst/>
          </a:prstGeom>
          <a:noFill/>
          <a:ln>
            <a:noFill/>
          </a:ln>
        </p:spPr>
        <p:txBody>
          <a:bodyPr spcFirstLastPara="1" wrap="square" lIns="0" tIns="67925" rIns="0" bIns="0" anchor="t" anchorCtr="0">
            <a:spAutoFit/>
          </a:bodyPr>
          <a:lstStyle/>
          <a:p>
            <a:pPr marL="58419" marR="5080" lvl="0" indent="45720" algn="just" rtl="0">
              <a:lnSpc>
                <a:spcPct val="108124"/>
              </a:lnSpc>
              <a:spcBef>
                <a:spcPts val="0"/>
              </a:spcBef>
              <a:spcAft>
                <a:spcPts val="0"/>
              </a:spcAft>
              <a:buNone/>
            </a:pPr>
            <a:r>
              <a:rPr lang="en-US" sz="3200" b="0" i="0" u="none" strike="noStrike" cap="none" dirty="0">
                <a:solidFill>
                  <a:schemeClr val="dk1"/>
                </a:solidFill>
                <a:latin typeface="Calibri"/>
                <a:ea typeface="Calibri"/>
                <a:cs typeface="Calibri"/>
                <a:sym typeface="Calibri"/>
              </a:rPr>
              <a:t>Per esempio i prodotti di  combustione	presenti  durante un incendio</a:t>
            </a:r>
            <a:r>
              <a:rPr lang="en-US" sz="3200" dirty="0">
                <a:solidFill>
                  <a:schemeClr val="dk1"/>
                </a:solidFill>
                <a:latin typeface="Calibri"/>
                <a:ea typeface="Calibri"/>
                <a:cs typeface="Calibri"/>
                <a:sym typeface="Calibri"/>
              </a:rPr>
              <a:t> </a:t>
            </a:r>
            <a:r>
              <a:rPr lang="en-US" sz="3200" b="0" i="0" u="none" strike="noStrike" cap="none" dirty="0">
                <a:solidFill>
                  <a:schemeClr val="dk1"/>
                </a:solidFill>
                <a:latin typeface="Calibri"/>
                <a:ea typeface="Calibri"/>
                <a:cs typeface="Calibri"/>
                <a:sym typeface="Calibri"/>
              </a:rPr>
              <a:t>o dai prodotti che si formano  durante il processo di  saldatura</a:t>
            </a:r>
            <a:endParaRPr sz="3200" b="0" i="0" u="none" strike="noStrike" cap="none" dirty="0">
              <a:solidFill>
                <a:schemeClr val="dk1"/>
              </a:solidFill>
              <a:latin typeface="Calibri"/>
              <a:ea typeface="Calibri"/>
              <a:cs typeface="Calibri"/>
              <a:sym typeface="Calibri"/>
            </a:endParaRPr>
          </a:p>
        </p:txBody>
      </p:sp>
      <p:pic>
        <p:nvPicPr>
          <p:cNvPr id="83" name="Google Shape;83;p8"/>
          <p:cNvPicPr preferRelativeResize="0"/>
          <p:nvPr/>
        </p:nvPicPr>
        <p:blipFill rotWithShape="1">
          <a:blip r:embed="rId3">
            <a:alphaModFix/>
          </a:blip>
          <a:srcRect/>
          <a:stretch/>
        </p:blipFill>
        <p:spPr>
          <a:xfrm>
            <a:off x="1648496" y="3683358"/>
            <a:ext cx="3979572" cy="3174642"/>
          </a:xfrm>
          <a:prstGeom prst="rect">
            <a:avLst/>
          </a:prstGeom>
          <a:noFill/>
          <a:ln>
            <a:noFill/>
          </a:ln>
        </p:spPr>
      </p:pic>
      <p:pic>
        <p:nvPicPr>
          <p:cNvPr id="84" name="Google Shape;84;p8"/>
          <p:cNvPicPr preferRelativeResize="0"/>
          <p:nvPr/>
        </p:nvPicPr>
        <p:blipFill rotWithShape="1">
          <a:blip r:embed="rId4">
            <a:alphaModFix/>
          </a:blip>
          <a:srcRect/>
          <a:stretch/>
        </p:blipFill>
        <p:spPr>
          <a:xfrm>
            <a:off x="5872767" y="3683358"/>
            <a:ext cx="3271234" cy="317464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88"/>
        <p:cNvGrpSpPr/>
        <p:nvPr/>
      </p:nvGrpSpPr>
      <p:grpSpPr>
        <a:xfrm>
          <a:off x="0" y="0"/>
          <a:ext cx="0" cy="0"/>
          <a:chOff x="0" y="0"/>
          <a:chExt cx="0" cy="0"/>
        </a:xfrm>
      </p:grpSpPr>
      <p:sp>
        <p:nvSpPr>
          <p:cNvPr id="94" name="Google Shape;94;p9"/>
          <p:cNvSpPr txBox="1"/>
          <p:nvPr/>
        </p:nvSpPr>
        <p:spPr>
          <a:xfrm>
            <a:off x="0" y="1053453"/>
            <a:ext cx="9144000" cy="4244998"/>
          </a:xfrm>
          <a:prstGeom prst="rect">
            <a:avLst/>
          </a:prstGeom>
          <a:noFill/>
          <a:ln>
            <a:noFill/>
          </a:ln>
        </p:spPr>
        <p:txBody>
          <a:bodyPr spcFirstLastPara="1" wrap="square" lIns="0" tIns="54600" rIns="0" bIns="0" anchor="t" anchorCtr="0">
            <a:spAutoFit/>
          </a:bodyPr>
          <a:lstStyle/>
          <a:p>
            <a:pPr marL="12700" marR="5080" lvl="0" indent="0" algn="l" rtl="0">
              <a:lnSpc>
                <a:spcPct val="90000"/>
              </a:lnSpc>
              <a:spcBef>
                <a:spcPts val="0"/>
              </a:spcBef>
              <a:spcAft>
                <a:spcPts val="0"/>
              </a:spcAft>
              <a:buNone/>
            </a:pPr>
            <a:r>
              <a:rPr lang="en-US" sz="2800" i="0" u="none" strike="noStrike" cap="none" dirty="0">
                <a:solidFill>
                  <a:srgbClr val="FF0000"/>
                </a:solidFill>
                <a:latin typeface="Calibri"/>
                <a:ea typeface="Calibri"/>
                <a:cs typeface="Calibri"/>
                <a:sym typeface="Calibri"/>
              </a:rPr>
              <a:t>Gli </a:t>
            </a:r>
            <a:r>
              <a:rPr lang="en-US" sz="2800" i="0" u="none" strike="noStrike" cap="none" dirty="0" err="1">
                <a:solidFill>
                  <a:srgbClr val="FF0000"/>
                </a:solidFill>
                <a:latin typeface="Calibri"/>
                <a:ea typeface="Calibri"/>
                <a:cs typeface="Calibri"/>
                <a:sym typeface="Calibri"/>
              </a:rPr>
              <a:t>agenti</a:t>
            </a:r>
            <a:r>
              <a:rPr lang="en-US" sz="2800" i="0" u="none" strike="noStrike" cap="none" dirty="0">
                <a:solidFill>
                  <a:srgbClr val="FF0000"/>
                </a:solidFill>
                <a:latin typeface="Calibri"/>
                <a:ea typeface="Calibri"/>
                <a:cs typeface="Calibri"/>
                <a:sym typeface="Calibri"/>
              </a:rPr>
              <a:t> chimici pericolosi possono </a:t>
            </a:r>
            <a:r>
              <a:rPr lang="en-US" sz="2800" i="0" u="none" strike="noStrike" cap="none" dirty="0" err="1">
                <a:solidFill>
                  <a:srgbClr val="FF0000"/>
                </a:solidFill>
                <a:latin typeface="Calibri"/>
                <a:ea typeface="Calibri"/>
                <a:cs typeface="Calibri"/>
                <a:sym typeface="Calibri"/>
              </a:rPr>
              <a:t>indurre</a:t>
            </a:r>
            <a:r>
              <a:rPr lang="en-US" sz="2800" i="0" u="none" strike="noStrike" cap="none" dirty="0">
                <a:solidFill>
                  <a:srgbClr val="FF0000"/>
                </a:solidFill>
                <a:latin typeface="Calibri"/>
                <a:ea typeface="Calibri"/>
                <a:cs typeface="Calibri"/>
                <a:sym typeface="Calibri"/>
              </a:rPr>
              <a:t> effetti  </a:t>
            </a:r>
            <a:r>
              <a:rPr lang="en-US" sz="2800" i="0" u="none" strike="noStrike" cap="none" dirty="0" err="1">
                <a:solidFill>
                  <a:srgbClr val="FF0000"/>
                </a:solidFill>
                <a:latin typeface="Calibri"/>
                <a:ea typeface="Calibri"/>
                <a:cs typeface="Calibri"/>
                <a:sym typeface="Calibri"/>
              </a:rPr>
              <a:t>dannosi</a:t>
            </a:r>
            <a:r>
              <a:rPr lang="en-US" sz="2800" i="0" u="none" strike="noStrike" cap="none" dirty="0">
                <a:solidFill>
                  <a:srgbClr val="FF0000"/>
                </a:solidFill>
                <a:latin typeface="Calibri"/>
                <a:ea typeface="Calibri"/>
                <a:cs typeface="Calibri"/>
                <a:sym typeface="Calibri"/>
              </a:rPr>
              <a:t>, più o meno gravi sugli organismi che ne  </a:t>
            </a:r>
            <a:r>
              <a:rPr lang="en-US" sz="2800" i="0" u="none" strike="noStrike" cap="none" dirty="0" err="1">
                <a:solidFill>
                  <a:srgbClr val="FF0000"/>
                </a:solidFill>
                <a:latin typeface="Calibri"/>
                <a:ea typeface="Calibri"/>
                <a:cs typeface="Calibri"/>
                <a:sym typeface="Calibri"/>
              </a:rPr>
              <a:t>subiscono</a:t>
            </a:r>
            <a:r>
              <a:rPr lang="en-US" sz="2800" i="0" u="none" strike="noStrike" cap="none" dirty="0">
                <a:solidFill>
                  <a:srgbClr val="FF0000"/>
                </a:solidFill>
                <a:latin typeface="Calibri"/>
                <a:ea typeface="Calibri"/>
                <a:cs typeface="Calibri"/>
                <a:sym typeface="Calibri"/>
              </a:rPr>
              <a:t> </a:t>
            </a:r>
            <a:r>
              <a:rPr lang="en-US" sz="2800" i="0" u="none" strike="noStrike" cap="none" dirty="0" err="1">
                <a:solidFill>
                  <a:srgbClr val="FF0000"/>
                </a:solidFill>
                <a:latin typeface="Calibri"/>
                <a:ea typeface="Calibri"/>
                <a:cs typeface="Calibri"/>
                <a:sym typeface="Calibri"/>
              </a:rPr>
              <a:t>l’azione</a:t>
            </a:r>
            <a:r>
              <a:rPr lang="en-US" sz="2800" i="0" u="none" strike="noStrike" cap="none" dirty="0">
                <a:solidFill>
                  <a:srgbClr val="FF0000"/>
                </a:solidFill>
                <a:latin typeface="Calibri"/>
                <a:ea typeface="Calibri"/>
                <a:cs typeface="Calibri"/>
                <a:sym typeface="Calibri"/>
              </a:rPr>
              <a:t>, quali </a:t>
            </a:r>
            <a:r>
              <a:rPr lang="en-US" sz="2800" i="0" u="none" strike="noStrike" cap="none" dirty="0" err="1">
                <a:solidFill>
                  <a:srgbClr val="FF0000"/>
                </a:solidFill>
                <a:latin typeface="Calibri"/>
                <a:ea typeface="Calibri"/>
                <a:cs typeface="Calibri"/>
                <a:sym typeface="Calibri"/>
              </a:rPr>
              <a:t>intossicazioni</a:t>
            </a:r>
            <a:r>
              <a:rPr lang="en-US" sz="2800" i="0" u="none" strike="noStrike" cap="none" dirty="0">
                <a:solidFill>
                  <a:srgbClr val="FF0000"/>
                </a:solidFill>
                <a:latin typeface="Calibri"/>
                <a:ea typeface="Calibri"/>
                <a:cs typeface="Calibri"/>
                <a:sym typeface="Calibri"/>
              </a:rPr>
              <a:t>, malattie  </a:t>
            </a:r>
            <a:r>
              <a:rPr lang="en-US" sz="2800" i="0" u="none" strike="noStrike" cap="none" dirty="0" err="1">
                <a:solidFill>
                  <a:srgbClr val="FF0000"/>
                </a:solidFill>
                <a:latin typeface="Calibri"/>
                <a:ea typeface="Calibri"/>
                <a:cs typeface="Calibri"/>
                <a:sym typeface="Calibri"/>
              </a:rPr>
              <a:t>professionali</a:t>
            </a:r>
            <a:r>
              <a:rPr lang="en-US" sz="2800" i="0" u="none" strike="noStrike" cap="none" dirty="0">
                <a:solidFill>
                  <a:srgbClr val="FF0000"/>
                </a:solidFill>
                <a:latin typeface="Calibri"/>
                <a:ea typeface="Calibri"/>
                <a:cs typeface="Calibri"/>
                <a:sym typeface="Calibri"/>
              </a:rPr>
              <a:t> e non, fino alla morte, in funzione</a:t>
            </a:r>
            <a:endParaRPr sz="2800" i="0" u="none" strike="noStrike" cap="none" dirty="0">
              <a:solidFill>
                <a:srgbClr val="FF0000"/>
              </a:solidFill>
              <a:latin typeface="Calibri"/>
              <a:ea typeface="Calibri"/>
              <a:cs typeface="Calibri"/>
              <a:sym typeface="Calibri"/>
            </a:endParaRPr>
          </a:p>
          <a:p>
            <a:pPr marL="241300" marR="1218565" lvl="0" indent="-228600" algn="l" rtl="0">
              <a:lnSpc>
                <a:spcPct val="108214"/>
              </a:lnSpc>
              <a:spcBef>
                <a:spcPts val="1050"/>
              </a:spcBef>
              <a:spcAft>
                <a:spcPts val="0"/>
              </a:spcAft>
              <a:buClr>
                <a:schemeClr val="dk1"/>
              </a:buClr>
              <a:buSzPts val="2800"/>
              <a:buFont typeface="Arial"/>
              <a:buChar char="•"/>
            </a:pPr>
            <a:r>
              <a:rPr lang="en-US" sz="2800" i="0" u="none" strike="noStrike" cap="none" dirty="0">
                <a:solidFill>
                  <a:schemeClr val="dk1"/>
                </a:solidFill>
                <a:latin typeface="Calibri"/>
                <a:ea typeface="Calibri"/>
                <a:cs typeface="Calibri"/>
                <a:sym typeface="Calibri"/>
              </a:rPr>
              <a:t>delle </a:t>
            </a:r>
            <a:r>
              <a:rPr lang="en-US" sz="2800" i="0" u="none" strike="noStrike" cap="none" dirty="0" err="1">
                <a:solidFill>
                  <a:schemeClr val="dk1"/>
                </a:solidFill>
                <a:latin typeface="Calibri"/>
                <a:ea typeface="Calibri"/>
                <a:cs typeface="Calibri"/>
                <a:sym typeface="Calibri"/>
              </a:rPr>
              <a:t>specifiche</a:t>
            </a:r>
            <a:r>
              <a:rPr lang="en-US" sz="2800" i="0" u="none" strike="noStrike" cap="none" dirty="0">
                <a:solidFill>
                  <a:schemeClr val="dk1"/>
                </a:solidFill>
                <a:latin typeface="Calibri"/>
                <a:ea typeface="Calibri"/>
                <a:cs typeface="Calibri"/>
                <a:sym typeface="Calibri"/>
              </a:rPr>
              <a:t> proprietà </a:t>
            </a:r>
            <a:r>
              <a:rPr lang="en-US" sz="2800" b="0" i="0" u="none" strike="noStrike" cap="none" dirty="0" err="1">
                <a:solidFill>
                  <a:schemeClr val="dk1"/>
                </a:solidFill>
                <a:latin typeface="Calibri"/>
                <a:ea typeface="Calibri"/>
                <a:cs typeface="Calibri"/>
                <a:sym typeface="Calibri"/>
              </a:rPr>
              <a:t>chimico</a:t>
            </a:r>
            <a:r>
              <a:rPr lang="en-US" sz="2800" b="0" i="0" u="none" strike="noStrike" cap="none" dirty="0">
                <a:solidFill>
                  <a:schemeClr val="dk1"/>
                </a:solidFill>
                <a:latin typeface="Calibri"/>
                <a:ea typeface="Calibri"/>
                <a:cs typeface="Calibri"/>
                <a:sym typeface="Calibri"/>
              </a:rPr>
              <a:t>-fisiche  (</a:t>
            </a:r>
            <a:r>
              <a:rPr lang="en-US" sz="2800" b="0" i="0" u="none" strike="noStrike" cap="none" dirty="0" err="1">
                <a:solidFill>
                  <a:schemeClr val="dk1"/>
                </a:solidFill>
                <a:latin typeface="Calibri"/>
                <a:ea typeface="Calibri"/>
                <a:cs typeface="Calibri"/>
                <a:sym typeface="Calibri"/>
              </a:rPr>
              <a:t>liposolubilità</a:t>
            </a:r>
            <a:r>
              <a:rPr lang="en-US" sz="2800" b="0" i="0" u="none" strike="noStrike" cap="none" dirty="0">
                <a:solidFill>
                  <a:schemeClr val="dk1"/>
                </a:solidFill>
                <a:latin typeface="Calibri"/>
                <a:ea typeface="Calibri"/>
                <a:cs typeface="Calibri"/>
                <a:sym typeface="Calibri"/>
              </a:rPr>
              <a:t>, </a:t>
            </a:r>
            <a:r>
              <a:rPr lang="en-US" sz="2800" b="0" i="0" u="none" strike="noStrike" cap="none" dirty="0" err="1">
                <a:solidFill>
                  <a:schemeClr val="dk1"/>
                </a:solidFill>
                <a:latin typeface="Calibri"/>
                <a:ea typeface="Calibri"/>
                <a:cs typeface="Calibri"/>
                <a:sym typeface="Calibri"/>
              </a:rPr>
              <a:t>idrosolubilità</a:t>
            </a:r>
            <a:r>
              <a:rPr lang="en-US" sz="2800" b="0" i="0" u="none" strike="noStrike" cap="none" dirty="0">
                <a:solidFill>
                  <a:schemeClr val="dk1"/>
                </a:solidFill>
                <a:latin typeface="Calibri"/>
                <a:ea typeface="Calibri"/>
                <a:cs typeface="Calibri"/>
                <a:sym typeface="Calibri"/>
              </a:rPr>
              <a:t> ecc.) e/o  </a:t>
            </a:r>
            <a:r>
              <a:rPr lang="en-US" sz="2800" b="0" i="0" u="none" strike="noStrike" cap="none" dirty="0" err="1">
                <a:solidFill>
                  <a:schemeClr val="dk1"/>
                </a:solidFill>
                <a:latin typeface="Calibri"/>
                <a:ea typeface="Calibri"/>
                <a:cs typeface="Calibri"/>
                <a:sym typeface="Calibri"/>
              </a:rPr>
              <a:t>tossicologiche</a:t>
            </a:r>
            <a:r>
              <a:rPr lang="en-US" sz="2800" b="0" i="0" u="none" strike="noStrike" cap="none" dirty="0">
                <a:solidFill>
                  <a:schemeClr val="dk1"/>
                </a:solidFill>
                <a:latin typeface="Calibri"/>
                <a:ea typeface="Calibri"/>
                <a:cs typeface="Calibri"/>
                <a:sym typeface="Calibri"/>
              </a:rPr>
              <a:t>,</a:t>
            </a:r>
            <a:endParaRPr sz="2800" b="0" i="0" u="none" strike="noStrike" cap="none" dirty="0">
              <a:solidFill>
                <a:schemeClr val="dk1"/>
              </a:solidFill>
              <a:latin typeface="Calibri"/>
              <a:ea typeface="Calibri"/>
              <a:cs typeface="Calibri"/>
              <a:sym typeface="Calibri"/>
            </a:endParaRPr>
          </a:p>
          <a:p>
            <a:pPr marL="241300" marR="0" lvl="0" indent="-228600" algn="l" rtl="0">
              <a:lnSpc>
                <a:spcPct val="100000"/>
              </a:lnSpc>
              <a:spcBef>
                <a:spcPts val="605"/>
              </a:spcBef>
              <a:spcAft>
                <a:spcPts val="0"/>
              </a:spcAft>
              <a:buClr>
                <a:schemeClr val="dk1"/>
              </a:buClr>
              <a:buSzPts val="2800"/>
              <a:buFont typeface="Arial"/>
              <a:buChar char="•"/>
            </a:pPr>
            <a:r>
              <a:rPr lang="en-US" sz="2800" b="0" i="0" u="none" strike="noStrike" cap="none" dirty="0">
                <a:solidFill>
                  <a:schemeClr val="dk1"/>
                </a:solidFill>
                <a:latin typeface="Calibri"/>
                <a:ea typeface="Calibri"/>
                <a:cs typeface="Calibri"/>
                <a:sym typeface="Calibri"/>
              </a:rPr>
              <a:t>alle vie di assorbimento</a:t>
            </a:r>
            <a:endParaRPr sz="2800" b="0" i="0" u="none" strike="noStrike" cap="none" dirty="0">
              <a:solidFill>
                <a:schemeClr val="dk1"/>
              </a:solidFill>
              <a:latin typeface="Calibri"/>
              <a:ea typeface="Calibri"/>
              <a:cs typeface="Calibri"/>
              <a:sym typeface="Calibri"/>
            </a:endParaRPr>
          </a:p>
          <a:p>
            <a:pPr marL="241300" marR="1113155" lvl="0" indent="-228600" algn="l" rtl="0">
              <a:lnSpc>
                <a:spcPct val="107857"/>
              </a:lnSpc>
              <a:spcBef>
                <a:spcPts val="1045"/>
              </a:spcBef>
              <a:spcAft>
                <a:spcPts val="0"/>
              </a:spcAft>
              <a:buClr>
                <a:schemeClr val="dk1"/>
              </a:buClr>
              <a:buSzPts val="2800"/>
              <a:buFont typeface="Arial"/>
              <a:buChar char="•"/>
            </a:pPr>
            <a:r>
              <a:rPr lang="en-US" sz="2800" b="0" i="0" u="none" strike="noStrike" cap="none" dirty="0">
                <a:solidFill>
                  <a:schemeClr val="dk1"/>
                </a:solidFill>
                <a:latin typeface="Calibri"/>
                <a:ea typeface="Calibri"/>
                <a:cs typeface="Calibri"/>
                <a:sym typeface="Calibri"/>
              </a:rPr>
              <a:t>alle modalità di utilizzo degli stessi che ne  influenzano la dose assorbita.</a:t>
            </a:r>
            <a:endParaRPr sz="2800" b="0" i="0" u="none" strike="noStrike" cap="none" dirty="0">
              <a:solidFill>
                <a:schemeClr val="dk1"/>
              </a:solidFill>
              <a:latin typeface="Calibri"/>
              <a:ea typeface="Calibri"/>
              <a:cs typeface="Calibri"/>
              <a:sym typeface="Calibri"/>
            </a:endParaRPr>
          </a:p>
        </p:txBody>
      </p:sp>
      <p:sp>
        <p:nvSpPr>
          <p:cNvPr id="2" name="CasellaDiTesto 1">
            <a:extLst>
              <a:ext uri="{FF2B5EF4-FFF2-40B4-BE49-F238E27FC236}">
                <a16:creationId xmlns:a16="http://schemas.microsoft.com/office/drawing/2014/main" id="{B0D9A6BA-D3A6-A7F3-C42F-FFACE0CB592E}"/>
              </a:ext>
            </a:extLst>
          </p:cNvPr>
          <p:cNvSpPr txBox="1"/>
          <p:nvPr/>
        </p:nvSpPr>
        <p:spPr>
          <a:xfrm>
            <a:off x="1823683" y="-24046"/>
            <a:ext cx="5328703" cy="954107"/>
          </a:xfrm>
          <a:prstGeom prst="rect">
            <a:avLst/>
          </a:prstGeom>
          <a:noFill/>
        </p:spPr>
        <p:txBody>
          <a:bodyPr wrap="none" rtlCol="0">
            <a:spAutoFit/>
          </a:bodyPr>
          <a:lstStyle/>
          <a:p>
            <a:r>
              <a:rPr lang="it-IT" sz="2800" b="1" dirty="0">
                <a:solidFill>
                  <a:srgbClr val="0070C0"/>
                </a:solidFill>
              </a:rPr>
              <a:t>AGENTI CHIMICI PERICOLOSI</a:t>
            </a:r>
          </a:p>
          <a:p>
            <a:r>
              <a:rPr lang="it-IT" sz="2800" b="1" dirty="0">
                <a:solidFill>
                  <a:srgbClr val="0070C0"/>
                </a:solidFill>
              </a:rPr>
              <a:t>Titolo IX D.l.gs 81/08</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98"/>
        <p:cNvGrpSpPr/>
        <p:nvPr/>
      </p:nvGrpSpPr>
      <p:grpSpPr>
        <a:xfrm>
          <a:off x="0" y="0"/>
          <a:ext cx="0" cy="0"/>
          <a:chOff x="0" y="0"/>
          <a:chExt cx="0" cy="0"/>
        </a:xfrm>
      </p:grpSpPr>
      <p:pic>
        <p:nvPicPr>
          <p:cNvPr id="99" name="Google Shape;99;p10"/>
          <p:cNvPicPr preferRelativeResize="0"/>
          <p:nvPr/>
        </p:nvPicPr>
        <p:blipFill rotWithShape="1">
          <a:blip r:embed="rId3">
            <a:alphaModFix/>
          </a:blip>
          <a:srcRect/>
          <a:stretch/>
        </p:blipFill>
        <p:spPr>
          <a:xfrm>
            <a:off x="5743977" y="2472745"/>
            <a:ext cx="3400023" cy="4385256"/>
          </a:xfrm>
          <a:prstGeom prst="rect">
            <a:avLst/>
          </a:prstGeom>
          <a:noFill/>
          <a:ln>
            <a:noFill/>
          </a:ln>
        </p:spPr>
      </p:pic>
      <p:sp>
        <p:nvSpPr>
          <p:cNvPr id="100" name="Google Shape;100;p10"/>
          <p:cNvSpPr txBox="1">
            <a:spLocks noGrp="1"/>
          </p:cNvSpPr>
          <p:nvPr>
            <p:ph type="title"/>
          </p:nvPr>
        </p:nvSpPr>
        <p:spPr>
          <a:xfrm>
            <a:off x="0" y="0"/>
            <a:ext cx="9144000" cy="1132213"/>
          </a:xfrm>
          <a:prstGeom prst="rect">
            <a:avLst/>
          </a:prstGeom>
          <a:noFill/>
          <a:ln>
            <a:noFill/>
          </a:ln>
        </p:spPr>
        <p:txBody>
          <a:bodyPr spcFirstLastPara="1" wrap="square" lIns="0" tIns="67925" rIns="0" bIns="0" anchor="t" anchorCtr="0">
            <a:spAutoFit/>
          </a:bodyPr>
          <a:lstStyle/>
          <a:p>
            <a:pPr marL="12700" marR="5080" lvl="0" indent="0" algn="l" rtl="0">
              <a:lnSpc>
                <a:spcPct val="108124"/>
              </a:lnSpc>
              <a:spcBef>
                <a:spcPts val="0"/>
              </a:spcBef>
              <a:spcAft>
                <a:spcPts val="0"/>
              </a:spcAft>
              <a:buNone/>
            </a:pPr>
            <a:r>
              <a:rPr lang="en-US" sz="3200" b="1" dirty="0">
                <a:solidFill>
                  <a:srgbClr val="000000"/>
                </a:solidFill>
                <a:latin typeface="Arial"/>
                <a:ea typeface="Arial"/>
                <a:cs typeface="Arial"/>
                <a:sym typeface="Arial"/>
              </a:rPr>
              <a:t>Attività che </a:t>
            </a:r>
            <a:r>
              <a:rPr lang="en-US" sz="3200" b="1" dirty="0" err="1">
                <a:solidFill>
                  <a:srgbClr val="000000"/>
                </a:solidFill>
                <a:latin typeface="Arial"/>
                <a:ea typeface="Arial"/>
                <a:cs typeface="Arial"/>
                <a:sym typeface="Arial"/>
              </a:rPr>
              <a:t>Comportano</a:t>
            </a:r>
            <a:r>
              <a:rPr lang="en-US" sz="3200" b="1" dirty="0">
                <a:solidFill>
                  <a:srgbClr val="000000"/>
                </a:solidFill>
                <a:latin typeface="Arial"/>
                <a:ea typeface="Arial"/>
                <a:cs typeface="Arial"/>
                <a:sym typeface="Arial"/>
              </a:rPr>
              <a:t> la Presenza di  </a:t>
            </a:r>
            <a:r>
              <a:rPr lang="en-US" sz="3200" b="1" dirty="0" err="1">
                <a:solidFill>
                  <a:srgbClr val="000000"/>
                </a:solidFill>
                <a:latin typeface="Arial"/>
                <a:ea typeface="Arial"/>
                <a:cs typeface="Arial"/>
                <a:sym typeface="Arial"/>
              </a:rPr>
              <a:t>Agenti</a:t>
            </a:r>
            <a:r>
              <a:rPr lang="en-US" sz="3200" b="1" dirty="0">
                <a:solidFill>
                  <a:srgbClr val="000000"/>
                </a:solidFill>
                <a:latin typeface="Arial"/>
                <a:ea typeface="Arial"/>
                <a:cs typeface="Arial"/>
                <a:sym typeface="Arial"/>
              </a:rPr>
              <a:t> Chimici (</a:t>
            </a:r>
            <a:r>
              <a:rPr lang="en-US" sz="3200" b="1" dirty="0" err="1">
                <a:solidFill>
                  <a:srgbClr val="000000"/>
                </a:solidFill>
                <a:latin typeface="Arial"/>
                <a:ea typeface="Arial"/>
                <a:cs typeface="Arial"/>
                <a:sym typeface="Arial"/>
              </a:rPr>
              <a:t>D.Lgs</a:t>
            </a:r>
            <a:r>
              <a:rPr lang="en-US" sz="3200" b="1" dirty="0">
                <a:solidFill>
                  <a:srgbClr val="000000"/>
                </a:solidFill>
                <a:latin typeface="Arial"/>
                <a:ea typeface="Arial"/>
                <a:cs typeface="Arial"/>
                <a:sym typeface="Arial"/>
              </a:rPr>
              <a:t> 81/08)</a:t>
            </a:r>
            <a:endParaRPr sz="3200" dirty="0">
              <a:latin typeface="Arial"/>
              <a:ea typeface="Arial"/>
              <a:cs typeface="Arial"/>
              <a:sym typeface="Arial"/>
            </a:endParaRPr>
          </a:p>
        </p:txBody>
      </p:sp>
      <p:sp>
        <p:nvSpPr>
          <p:cNvPr id="101" name="Google Shape;101;p10"/>
          <p:cNvSpPr txBox="1"/>
          <p:nvPr/>
        </p:nvSpPr>
        <p:spPr>
          <a:xfrm>
            <a:off x="0" y="1289626"/>
            <a:ext cx="9144000" cy="4083677"/>
          </a:xfrm>
          <a:prstGeom prst="rect">
            <a:avLst/>
          </a:prstGeom>
          <a:noFill/>
          <a:ln>
            <a:noFill/>
          </a:ln>
        </p:spPr>
        <p:txBody>
          <a:bodyPr spcFirstLastPara="1" wrap="square" lIns="0" tIns="93975" rIns="0" bIns="0" anchor="t" anchorCtr="0">
            <a:spAutoFit/>
          </a:bodyPr>
          <a:lstStyle/>
          <a:p>
            <a:pPr marL="12700" marR="5080" lvl="0" indent="0" algn="l" rtl="0">
              <a:lnSpc>
                <a:spcPct val="79600"/>
              </a:lnSpc>
              <a:spcBef>
                <a:spcPts val="0"/>
              </a:spcBef>
              <a:spcAft>
                <a:spcPts val="0"/>
              </a:spcAft>
              <a:buNone/>
            </a:pPr>
            <a:r>
              <a:rPr lang="en-US" sz="2600" b="0" i="0" u="none" strike="noStrike" cap="none" dirty="0">
                <a:solidFill>
                  <a:schemeClr val="dk1"/>
                </a:solidFill>
                <a:latin typeface="Arial"/>
                <a:ea typeface="Arial"/>
                <a:cs typeface="Arial"/>
                <a:sym typeface="Arial"/>
              </a:rPr>
              <a:t>Tutte quelle attività </a:t>
            </a:r>
            <a:r>
              <a:rPr lang="en-US" sz="2600" b="0" i="0" u="none" strike="noStrike" cap="none" dirty="0" err="1">
                <a:solidFill>
                  <a:schemeClr val="dk1"/>
                </a:solidFill>
                <a:latin typeface="Arial"/>
                <a:ea typeface="Arial"/>
                <a:cs typeface="Arial"/>
                <a:sym typeface="Arial"/>
              </a:rPr>
              <a:t>lavorative</a:t>
            </a:r>
            <a:r>
              <a:rPr lang="en-US" sz="2600" b="0" i="0" u="none" strike="noStrike" cap="none" dirty="0">
                <a:solidFill>
                  <a:schemeClr val="dk1"/>
                </a:solidFill>
                <a:latin typeface="Arial"/>
                <a:ea typeface="Arial"/>
                <a:cs typeface="Arial"/>
                <a:sym typeface="Arial"/>
              </a:rPr>
              <a:t> o </a:t>
            </a:r>
            <a:r>
              <a:rPr lang="en-US" sz="2600" b="0" i="0" u="none" strike="noStrike" cap="none" dirty="0" err="1">
                <a:solidFill>
                  <a:schemeClr val="dk1"/>
                </a:solidFill>
                <a:latin typeface="Arial"/>
                <a:ea typeface="Arial"/>
                <a:cs typeface="Arial"/>
                <a:sym typeface="Arial"/>
              </a:rPr>
              <a:t>procedimenti</a:t>
            </a:r>
            <a:r>
              <a:rPr lang="en-US" sz="2600" b="0" i="0" u="none" strike="noStrike" cap="none" dirty="0">
                <a:solidFill>
                  <a:schemeClr val="dk1"/>
                </a:solidFill>
                <a:latin typeface="Arial"/>
                <a:ea typeface="Arial"/>
                <a:cs typeface="Arial"/>
                <a:sym typeface="Arial"/>
              </a:rPr>
              <a:t> in cui  </a:t>
            </a:r>
            <a:r>
              <a:rPr lang="en-US" sz="2600" b="1" i="0" u="none" strike="noStrike" cap="none" dirty="0">
                <a:solidFill>
                  <a:schemeClr val="dk1"/>
                </a:solidFill>
                <a:latin typeface="Arial"/>
                <a:ea typeface="Arial"/>
                <a:cs typeface="Arial"/>
                <a:sym typeface="Arial"/>
              </a:rPr>
              <a:t>sia presente anche un solo </a:t>
            </a:r>
            <a:r>
              <a:rPr lang="en-US" sz="2600" b="1" i="0" u="none" strike="noStrike" cap="none" dirty="0" err="1">
                <a:solidFill>
                  <a:schemeClr val="dk1"/>
                </a:solidFill>
                <a:latin typeface="Arial"/>
                <a:ea typeface="Arial"/>
                <a:cs typeface="Arial"/>
                <a:sym typeface="Arial"/>
              </a:rPr>
              <a:t>agente</a:t>
            </a:r>
            <a:r>
              <a:rPr lang="en-US" sz="2600" b="1" i="0" u="none" strike="noStrike" cap="none" dirty="0">
                <a:solidFill>
                  <a:schemeClr val="dk1"/>
                </a:solidFill>
                <a:latin typeface="Arial"/>
                <a:ea typeface="Arial"/>
                <a:cs typeface="Arial"/>
                <a:sym typeface="Arial"/>
              </a:rPr>
              <a:t> chimico  pericoloso </a:t>
            </a:r>
            <a:r>
              <a:rPr lang="en-US" sz="2600" b="0" i="0" u="none" strike="noStrike" cap="none" dirty="0">
                <a:solidFill>
                  <a:schemeClr val="dk1"/>
                </a:solidFill>
                <a:latin typeface="Arial"/>
                <a:ea typeface="Arial"/>
                <a:cs typeface="Arial"/>
                <a:sym typeface="Arial"/>
              </a:rPr>
              <a:t>ed anche </a:t>
            </a:r>
            <a:r>
              <a:rPr lang="en-US" sz="2600" b="0" i="0" u="none" strike="noStrike" cap="none" dirty="0" err="1">
                <a:solidFill>
                  <a:schemeClr val="dk1"/>
                </a:solidFill>
                <a:latin typeface="Arial"/>
                <a:ea typeface="Arial"/>
                <a:cs typeface="Arial"/>
                <a:sym typeface="Arial"/>
              </a:rPr>
              <a:t>ove</a:t>
            </a:r>
            <a:r>
              <a:rPr lang="en-US" sz="2600" b="0" i="0" u="none" strike="noStrike" cap="none" dirty="0">
                <a:solidFill>
                  <a:schemeClr val="dk1"/>
                </a:solidFill>
                <a:latin typeface="Arial"/>
                <a:ea typeface="Arial"/>
                <a:cs typeface="Arial"/>
                <a:sym typeface="Arial"/>
              </a:rPr>
              <a:t> ciò si </a:t>
            </a:r>
            <a:r>
              <a:rPr lang="en-US" sz="2600" b="0" i="0" u="none" strike="noStrike" cap="none" dirty="0" err="1">
                <a:solidFill>
                  <a:schemeClr val="dk1"/>
                </a:solidFill>
                <a:latin typeface="Arial"/>
                <a:ea typeface="Arial"/>
                <a:cs typeface="Arial"/>
                <a:sym typeface="Arial"/>
              </a:rPr>
              <a:t>verifichi</a:t>
            </a:r>
            <a:r>
              <a:rPr lang="en-US" sz="2600" b="0" i="0" u="none" strike="noStrike" cap="none" dirty="0">
                <a:solidFill>
                  <a:schemeClr val="dk1"/>
                </a:solidFill>
                <a:latin typeface="Arial"/>
                <a:ea typeface="Arial"/>
                <a:cs typeface="Arial"/>
                <a:sym typeface="Arial"/>
              </a:rPr>
              <a:t> solo  </a:t>
            </a:r>
            <a:r>
              <a:rPr lang="en-US" sz="2600" b="1" i="0" u="none" strike="noStrike" cap="none" dirty="0" err="1">
                <a:solidFill>
                  <a:schemeClr val="dk1"/>
                </a:solidFill>
                <a:latin typeface="Arial"/>
                <a:ea typeface="Arial"/>
                <a:cs typeface="Arial"/>
                <a:sym typeface="Arial"/>
              </a:rPr>
              <a:t>potenzialmente</a:t>
            </a:r>
            <a:r>
              <a:rPr lang="en-US" sz="2600" b="1" i="0" u="none" strike="noStrike" cap="none" dirty="0">
                <a:solidFill>
                  <a:schemeClr val="dk1"/>
                </a:solidFill>
                <a:latin typeface="Arial"/>
                <a:ea typeface="Arial"/>
                <a:cs typeface="Arial"/>
                <a:sym typeface="Arial"/>
              </a:rPr>
              <a:t> </a:t>
            </a:r>
            <a:r>
              <a:rPr lang="en-US" sz="2600" b="0" i="0" u="none" strike="noStrike" cap="none" dirty="0">
                <a:solidFill>
                  <a:schemeClr val="dk1"/>
                </a:solidFill>
                <a:latin typeface="Arial"/>
                <a:ea typeface="Arial"/>
                <a:cs typeface="Arial"/>
                <a:sym typeface="Arial"/>
              </a:rPr>
              <a:t>o </a:t>
            </a:r>
            <a:r>
              <a:rPr lang="en-US" sz="2600" b="1" i="0" u="none" strike="noStrike" cap="none" dirty="0">
                <a:solidFill>
                  <a:schemeClr val="dk1"/>
                </a:solidFill>
                <a:latin typeface="Arial"/>
                <a:ea typeface="Arial"/>
                <a:cs typeface="Arial"/>
                <a:sym typeface="Arial"/>
              </a:rPr>
              <a:t>per </a:t>
            </a:r>
            <a:r>
              <a:rPr lang="en-US" sz="2600" b="1" i="0" u="none" strike="noStrike" cap="none" dirty="0" err="1">
                <a:solidFill>
                  <a:schemeClr val="dk1"/>
                </a:solidFill>
                <a:latin typeface="Arial"/>
                <a:ea typeface="Arial"/>
                <a:cs typeface="Arial"/>
                <a:sym typeface="Arial"/>
              </a:rPr>
              <a:t>periodi</a:t>
            </a:r>
            <a:r>
              <a:rPr lang="en-US" sz="2600" b="1" i="0" u="none" strike="noStrike" cap="none" dirty="0">
                <a:solidFill>
                  <a:schemeClr val="dk1"/>
                </a:solidFill>
                <a:latin typeface="Arial"/>
                <a:ea typeface="Arial"/>
                <a:cs typeface="Arial"/>
                <a:sym typeface="Arial"/>
              </a:rPr>
              <a:t> </a:t>
            </a:r>
            <a:r>
              <a:rPr lang="en-US" sz="2600" b="1" i="0" u="none" strike="noStrike" cap="none" dirty="0" err="1">
                <a:solidFill>
                  <a:schemeClr val="dk1"/>
                </a:solidFill>
                <a:latin typeface="Arial"/>
                <a:ea typeface="Arial"/>
                <a:cs typeface="Arial"/>
                <a:sym typeface="Arial"/>
              </a:rPr>
              <a:t>limitati</a:t>
            </a:r>
            <a:r>
              <a:rPr lang="en-US" sz="2600" b="1" i="0" u="none" strike="noStrike" cap="none" dirty="0">
                <a:solidFill>
                  <a:schemeClr val="dk1"/>
                </a:solidFill>
                <a:latin typeface="Arial"/>
                <a:ea typeface="Arial"/>
                <a:cs typeface="Arial"/>
                <a:sym typeface="Arial"/>
              </a:rPr>
              <a:t>.</a:t>
            </a:r>
            <a:endParaRPr sz="2600" b="0" i="0" u="none" strike="noStrike" cap="none" dirty="0">
              <a:solidFill>
                <a:schemeClr val="dk1"/>
              </a:solidFill>
              <a:latin typeface="Arial"/>
              <a:ea typeface="Arial"/>
              <a:cs typeface="Arial"/>
              <a:sym typeface="Arial"/>
            </a:endParaRPr>
          </a:p>
          <a:p>
            <a:pPr marL="723900" marR="0" lvl="0" indent="-711835" algn="l" rtl="0">
              <a:lnSpc>
                <a:spcPct val="100000"/>
              </a:lnSpc>
              <a:spcBef>
                <a:spcPts val="409"/>
              </a:spcBef>
              <a:spcAft>
                <a:spcPts val="0"/>
              </a:spcAft>
              <a:buClr>
                <a:schemeClr val="dk1"/>
              </a:buClr>
              <a:buSzPts val="2600"/>
              <a:buFont typeface="Noto Sans Symbols"/>
              <a:buChar char="❖"/>
            </a:pPr>
            <a:r>
              <a:rPr lang="en-US" sz="2600" b="0" i="0" u="none" strike="noStrike" cap="none" dirty="0">
                <a:solidFill>
                  <a:schemeClr val="dk1"/>
                </a:solidFill>
                <a:latin typeface="Arial"/>
                <a:ea typeface="Arial"/>
                <a:cs typeface="Arial"/>
                <a:sym typeface="Arial"/>
              </a:rPr>
              <a:t>Produzione</a:t>
            </a:r>
            <a:endParaRPr sz="2600" b="0" i="0" u="none" strike="noStrike" cap="none" dirty="0">
              <a:solidFill>
                <a:schemeClr val="dk1"/>
              </a:solidFill>
              <a:latin typeface="Arial"/>
              <a:ea typeface="Arial"/>
              <a:cs typeface="Arial"/>
              <a:sym typeface="Arial"/>
            </a:endParaRPr>
          </a:p>
          <a:p>
            <a:pPr marL="685800" marR="0" lvl="0" indent="-673735" algn="l" rtl="0">
              <a:lnSpc>
                <a:spcPct val="100000"/>
              </a:lnSpc>
              <a:spcBef>
                <a:spcPts val="370"/>
              </a:spcBef>
              <a:spcAft>
                <a:spcPts val="0"/>
              </a:spcAft>
              <a:buClr>
                <a:schemeClr val="dk1"/>
              </a:buClr>
              <a:buSzPts val="2600"/>
              <a:buFont typeface="Noto Sans Symbols"/>
              <a:buChar char="❖"/>
            </a:pPr>
            <a:r>
              <a:rPr lang="en-US" sz="2600" b="0" i="0" u="none" strike="noStrike" cap="none" dirty="0" err="1">
                <a:solidFill>
                  <a:schemeClr val="dk1"/>
                </a:solidFill>
                <a:latin typeface="Arial"/>
                <a:ea typeface="Arial"/>
                <a:cs typeface="Arial"/>
                <a:sym typeface="Arial"/>
              </a:rPr>
              <a:t>Manipolazione</a:t>
            </a:r>
            <a:endParaRPr sz="2600" b="0" i="0" u="none" strike="noStrike" cap="none" dirty="0">
              <a:solidFill>
                <a:schemeClr val="dk1"/>
              </a:solidFill>
              <a:latin typeface="Arial"/>
              <a:ea typeface="Arial"/>
              <a:cs typeface="Arial"/>
              <a:sym typeface="Arial"/>
            </a:endParaRPr>
          </a:p>
          <a:p>
            <a:pPr marL="685800" marR="0" lvl="0" indent="-673735" algn="l" rtl="0">
              <a:lnSpc>
                <a:spcPct val="100000"/>
              </a:lnSpc>
              <a:spcBef>
                <a:spcPts val="385"/>
              </a:spcBef>
              <a:spcAft>
                <a:spcPts val="0"/>
              </a:spcAft>
              <a:buClr>
                <a:schemeClr val="dk1"/>
              </a:buClr>
              <a:buSzPts val="2600"/>
              <a:buFont typeface="Noto Sans Symbols"/>
              <a:buChar char="❖"/>
            </a:pPr>
            <a:r>
              <a:rPr lang="en-US" sz="2600" b="0" i="0" u="none" strike="noStrike" cap="none" dirty="0" err="1">
                <a:solidFill>
                  <a:schemeClr val="dk1"/>
                </a:solidFill>
                <a:latin typeface="Arial"/>
                <a:ea typeface="Arial"/>
                <a:cs typeface="Arial"/>
                <a:sym typeface="Arial"/>
              </a:rPr>
              <a:t>Immagazzinamento</a:t>
            </a:r>
            <a:endParaRPr sz="2600" b="0" i="0" u="none" strike="noStrike" cap="none" dirty="0">
              <a:solidFill>
                <a:schemeClr val="dk1"/>
              </a:solidFill>
              <a:latin typeface="Arial"/>
              <a:ea typeface="Arial"/>
              <a:cs typeface="Arial"/>
              <a:sym typeface="Arial"/>
            </a:endParaRPr>
          </a:p>
          <a:p>
            <a:pPr marL="685800" marR="0" lvl="0" indent="-673735" algn="l" rtl="0">
              <a:lnSpc>
                <a:spcPct val="100000"/>
              </a:lnSpc>
              <a:spcBef>
                <a:spcPts val="375"/>
              </a:spcBef>
              <a:spcAft>
                <a:spcPts val="0"/>
              </a:spcAft>
              <a:buClr>
                <a:schemeClr val="dk1"/>
              </a:buClr>
              <a:buSzPts val="2600"/>
              <a:buFont typeface="Noto Sans Symbols"/>
              <a:buChar char="❖"/>
            </a:pPr>
            <a:r>
              <a:rPr lang="en-US" sz="2600" b="0" i="0" u="none" strike="noStrike" cap="none" dirty="0">
                <a:solidFill>
                  <a:schemeClr val="dk1"/>
                </a:solidFill>
                <a:latin typeface="Arial"/>
                <a:ea typeface="Arial"/>
                <a:cs typeface="Arial"/>
                <a:sym typeface="Arial"/>
              </a:rPr>
              <a:t>Trasporto</a:t>
            </a:r>
            <a:endParaRPr sz="2600" b="0" i="0" u="none" strike="noStrike" cap="none" dirty="0">
              <a:solidFill>
                <a:schemeClr val="dk1"/>
              </a:solidFill>
              <a:latin typeface="Arial"/>
              <a:ea typeface="Arial"/>
              <a:cs typeface="Arial"/>
              <a:sym typeface="Arial"/>
            </a:endParaRPr>
          </a:p>
          <a:p>
            <a:pPr marL="685800" marR="0" lvl="0" indent="-673735" algn="l" rtl="0">
              <a:lnSpc>
                <a:spcPct val="100000"/>
              </a:lnSpc>
              <a:spcBef>
                <a:spcPts val="370"/>
              </a:spcBef>
              <a:spcAft>
                <a:spcPts val="0"/>
              </a:spcAft>
              <a:buClr>
                <a:schemeClr val="dk1"/>
              </a:buClr>
              <a:buSzPts val="2600"/>
              <a:buFont typeface="Noto Sans Symbols"/>
              <a:buChar char="❖"/>
            </a:pPr>
            <a:r>
              <a:rPr lang="en-US" sz="2600" b="0" i="0" u="none" strike="noStrike" cap="none" dirty="0" err="1">
                <a:solidFill>
                  <a:schemeClr val="dk1"/>
                </a:solidFill>
                <a:latin typeface="Arial"/>
                <a:ea typeface="Arial"/>
                <a:cs typeface="Arial"/>
                <a:sym typeface="Arial"/>
              </a:rPr>
              <a:t>Eliminazione</a:t>
            </a:r>
            <a:endParaRPr sz="2600" b="0" i="0" u="none" strike="noStrike" cap="none" dirty="0">
              <a:solidFill>
                <a:schemeClr val="dk1"/>
              </a:solidFill>
              <a:latin typeface="Arial"/>
              <a:ea typeface="Arial"/>
              <a:cs typeface="Arial"/>
              <a:sym typeface="Arial"/>
            </a:endParaRPr>
          </a:p>
          <a:p>
            <a:pPr marL="685800" marR="0" lvl="0" indent="-673735" algn="l" rtl="0">
              <a:lnSpc>
                <a:spcPct val="100000"/>
              </a:lnSpc>
              <a:spcBef>
                <a:spcPts val="350"/>
              </a:spcBef>
              <a:spcAft>
                <a:spcPts val="0"/>
              </a:spcAft>
              <a:buClr>
                <a:schemeClr val="dk1"/>
              </a:buClr>
              <a:buSzPts val="2600"/>
              <a:buFont typeface="Noto Sans Symbols"/>
              <a:buChar char="❖"/>
            </a:pPr>
            <a:r>
              <a:rPr lang="en-US" sz="2600" b="0" i="0" u="none" strike="noStrike" cap="none" dirty="0" err="1">
                <a:solidFill>
                  <a:schemeClr val="dk1"/>
                </a:solidFill>
                <a:latin typeface="Arial"/>
                <a:ea typeface="Arial"/>
                <a:cs typeface="Arial"/>
                <a:sym typeface="Arial"/>
              </a:rPr>
              <a:t>Trattamento</a:t>
            </a:r>
            <a:r>
              <a:rPr lang="en-US" sz="2600" b="0" i="0" u="none" strike="noStrike" cap="none" dirty="0">
                <a:solidFill>
                  <a:schemeClr val="dk1"/>
                </a:solidFill>
                <a:latin typeface="Arial"/>
                <a:ea typeface="Arial"/>
                <a:cs typeface="Arial"/>
                <a:sym typeface="Arial"/>
              </a:rPr>
              <a:t> dei </a:t>
            </a:r>
            <a:r>
              <a:rPr lang="en-US" sz="2600" b="0" i="0" u="none" strike="noStrike" cap="none" dirty="0" err="1">
                <a:solidFill>
                  <a:schemeClr val="dk1"/>
                </a:solidFill>
                <a:latin typeface="Arial"/>
                <a:ea typeface="Arial"/>
                <a:cs typeface="Arial"/>
                <a:sym typeface="Arial"/>
              </a:rPr>
              <a:t>rifiuti</a:t>
            </a:r>
            <a:endParaRPr sz="2600" b="0" i="0" u="none" strike="noStrike" cap="none" dirty="0">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105"/>
        <p:cNvGrpSpPr/>
        <p:nvPr/>
      </p:nvGrpSpPr>
      <p:grpSpPr>
        <a:xfrm>
          <a:off x="0" y="0"/>
          <a:ext cx="0" cy="0"/>
          <a:chOff x="0" y="0"/>
          <a:chExt cx="0" cy="0"/>
        </a:xfrm>
      </p:grpSpPr>
      <p:sp>
        <p:nvSpPr>
          <p:cNvPr id="106" name="Google Shape;106;p11"/>
          <p:cNvSpPr txBox="1">
            <a:spLocks noGrp="1"/>
          </p:cNvSpPr>
          <p:nvPr>
            <p:ph type="title"/>
          </p:nvPr>
        </p:nvSpPr>
        <p:spPr>
          <a:xfrm>
            <a:off x="0" y="0"/>
            <a:ext cx="9144000" cy="1671955"/>
          </a:xfrm>
          <a:prstGeom prst="rect">
            <a:avLst/>
          </a:prstGeom>
          <a:noFill/>
          <a:ln>
            <a:noFill/>
          </a:ln>
        </p:spPr>
        <p:txBody>
          <a:bodyPr spcFirstLastPara="1" wrap="square" lIns="0" tIns="12700" rIns="0" bIns="0" anchor="t" anchorCtr="0">
            <a:spAutoFit/>
          </a:bodyPr>
          <a:lstStyle/>
          <a:p>
            <a:pPr marL="0" lvl="0" indent="0" algn="ctr" rtl="0">
              <a:lnSpc>
                <a:spcPct val="100000"/>
              </a:lnSpc>
              <a:spcBef>
                <a:spcPts val="0"/>
              </a:spcBef>
              <a:spcAft>
                <a:spcPts val="0"/>
              </a:spcAft>
              <a:buNone/>
            </a:pPr>
            <a:r>
              <a:rPr lang="en-US" sz="3600" b="1" dirty="0">
                <a:latin typeface="Arial"/>
                <a:ea typeface="Arial"/>
                <a:cs typeface="Arial"/>
                <a:sym typeface="Arial"/>
              </a:rPr>
              <a:t>ATTENZIONE!!!</a:t>
            </a:r>
            <a:endParaRPr sz="3600" dirty="0">
              <a:latin typeface="Arial"/>
              <a:ea typeface="Arial"/>
              <a:cs typeface="Arial"/>
              <a:sym typeface="Arial"/>
            </a:endParaRPr>
          </a:p>
          <a:p>
            <a:pPr marL="12700" marR="5080" lvl="0" indent="634" algn="ctr" rtl="0">
              <a:lnSpc>
                <a:spcPct val="100000"/>
              </a:lnSpc>
              <a:spcBef>
                <a:spcPts val="0"/>
              </a:spcBef>
              <a:spcAft>
                <a:spcPts val="0"/>
              </a:spcAft>
              <a:buNone/>
            </a:pPr>
            <a:r>
              <a:rPr lang="en-US" sz="3600" b="1" dirty="0">
                <a:latin typeface="Arial"/>
                <a:ea typeface="Arial"/>
                <a:cs typeface="Arial"/>
                <a:sym typeface="Arial"/>
              </a:rPr>
              <a:t>Puoi </a:t>
            </a:r>
            <a:r>
              <a:rPr lang="en-US" sz="3600" b="1" dirty="0" err="1">
                <a:latin typeface="Arial"/>
                <a:ea typeface="Arial"/>
                <a:cs typeface="Arial"/>
                <a:sym typeface="Arial"/>
              </a:rPr>
              <a:t>proteggerti</a:t>
            </a:r>
            <a:r>
              <a:rPr lang="en-US" sz="3600" b="1" dirty="0">
                <a:latin typeface="Arial"/>
                <a:ea typeface="Arial"/>
                <a:cs typeface="Arial"/>
                <a:sym typeface="Arial"/>
              </a:rPr>
              <a:t> dai prodotti  pericolosi SOLO se li </a:t>
            </a:r>
            <a:r>
              <a:rPr lang="en-US" sz="3600" b="1" dirty="0" err="1">
                <a:latin typeface="Arial"/>
                <a:ea typeface="Arial"/>
                <a:cs typeface="Arial"/>
                <a:sym typeface="Arial"/>
              </a:rPr>
              <a:t>conosci</a:t>
            </a:r>
            <a:endParaRPr sz="3600" dirty="0">
              <a:latin typeface="Arial"/>
              <a:ea typeface="Arial"/>
              <a:cs typeface="Arial"/>
              <a:sym typeface="Arial"/>
            </a:endParaRPr>
          </a:p>
        </p:txBody>
      </p:sp>
      <p:pic>
        <p:nvPicPr>
          <p:cNvPr id="107" name="Google Shape;107;p11"/>
          <p:cNvPicPr preferRelativeResize="0"/>
          <p:nvPr/>
        </p:nvPicPr>
        <p:blipFill rotWithShape="1">
          <a:blip r:embed="rId3">
            <a:alphaModFix/>
          </a:blip>
          <a:srcRect/>
          <a:stretch/>
        </p:blipFill>
        <p:spPr>
          <a:xfrm>
            <a:off x="0" y="1671955"/>
            <a:ext cx="6451600" cy="518604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111"/>
        <p:cNvGrpSpPr/>
        <p:nvPr/>
      </p:nvGrpSpPr>
      <p:grpSpPr>
        <a:xfrm>
          <a:off x="0" y="0"/>
          <a:ext cx="0" cy="0"/>
          <a:chOff x="0" y="0"/>
          <a:chExt cx="0" cy="0"/>
        </a:xfrm>
      </p:grpSpPr>
      <p:sp>
        <p:nvSpPr>
          <p:cNvPr id="116" name="Google Shape;116;p12"/>
          <p:cNvSpPr txBox="1">
            <a:spLocks noGrp="1"/>
          </p:cNvSpPr>
          <p:nvPr>
            <p:ph type="title"/>
          </p:nvPr>
        </p:nvSpPr>
        <p:spPr>
          <a:xfrm>
            <a:off x="0" y="0"/>
            <a:ext cx="9144000" cy="1552979"/>
          </a:xfrm>
          <a:prstGeom prst="rect">
            <a:avLst/>
          </a:prstGeom>
          <a:noFill/>
          <a:ln>
            <a:noFill/>
          </a:ln>
        </p:spPr>
        <p:txBody>
          <a:bodyPr spcFirstLastPara="1" wrap="square" lIns="0" tIns="89525" rIns="0" bIns="0" anchor="t" anchorCtr="0">
            <a:spAutoFit/>
          </a:bodyPr>
          <a:lstStyle/>
          <a:p>
            <a:pPr marL="2852420" marR="5080" lvl="0" indent="-2840355" algn="l" rtl="0">
              <a:lnSpc>
                <a:spcPct val="107954"/>
              </a:lnSpc>
              <a:spcBef>
                <a:spcPts val="0"/>
              </a:spcBef>
              <a:spcAft>
                <a:spcPts val="0"/>
              </a:spcAft>
              <a:buNone/>
            </a:pPr>
            <a:r>
              <a:rPr lang="en-US" dirty="0"/>
              <a:t>“CONOSCERE” </a:t>
            </a:r>
            <a:r>
              <a:rPr lang="en-US" dirty="0">
                <a:solidFill>
                  <a:srgbClr val="000000"/>
                </a:solidFill>
              </a:rPr>
              <a:t>il prodotto chimico  significa</a:t>
            </a:r>
            <a:endParaRPr dirty="0"/>
          </a:p>
        </p:txBody>
      </p:sp>
      <p:sp>
        <p:nvSpPr>
          <p:cNvPr id="117" name="Google Shape;117;p12"/>
          <p:cNvSpPr txBox="1"/>
          <p:nvPr/>
        </p:nvSpPr>
        <p:spPr>
          <a:xfrm>
            <a:off x="0" y="1784045"/>
            <a:ext cx="9144000" cy="4014807"/>
          </a:xfrm>
          <a:prstGeom prst="rect">
            <a:avLst/>
          </a:prstGeom>
          <a:noFill/>
          <a:ln>
            <a:noFill/>
          </a:ln>
        </p:spPr>
        <p:txBody>
          <a:bodyPr spcFirstLastPara="1" wrap="square" lIns="0" tIns="13325" rIns="0" bIns="0" anchor="t" anchorCtr="0">
            <a:spAutoFit/>
          </a:bodyPr>
          <a:lstStyle/>
          <a:p>
            <a:pPr marL="227965" marR="0" lvl="0" indent="-215900" algn="l" rtl="0">
              <a:lnSpc>
                <a:spcPct val="100000"/>
              </a:lnSpc>
              <a:spcBef>
                <a:spcPts val="0"/>
              </a:spcBef>
              <a:spcAft>
                <a:spcPts val="0"/>
              </a:spcAft>
              <a:buClr>
                <a:schemeClr val="dk1"/>
              </a:buClr>
              <a:buSzPts val="2700"/>
              <a:buFont typeface="Calibri"/>
              <a:buChar char="●"/>
            </a:pPr>
            <a:r>
              <a:rPr lang="en-US" sz="3200" b="1" i="1" u="none" strike="noStrike" cap="none" dirty="0" err="1">
                <a:solidFill>
                  <a:schemeClr val="dk1"/>
                </a:solidFill>
                <a:latin typeface="Calibri"/>
                <a:ea typeface="Calibri"/>
                <a:cs typeface="Calibri"/>
                <a:sym typeface="Calibri"/>
              </a:rPr>
              <a:t>Identificarlo</a:t>
            </a:r>
            <a:r>
              <a:rPr lang="en-US" sz="3200" b="1" i="1" u="none" strike="noStrike" cap="none" dirty="0">
                <a:solidFill>
                  <a:schemeClr val="dk1"/>
                </a:solidFill>
                <a:latin typeface="Calibri"/>
                <a:ea typeface="Calibri"/>
                <a:cs typeface="Calibri"/>
                <a:sym typeface="Calibri"/>
              </a:rPr>
              <a:t> </a:t>
            </a:r>
            <a:r>
              <a:rPr lang="en-US" sz="3200" b="0" i="0" u="none" strike="noStrike" cap="none" dirty="0">
                <a:solidFill>
                  <a:schemeClr val="dk1"/>
                </a:solidFill>
                <a:latin typeface="Calibri"/>
                <a:ea typeface="Calibri"/>
                <a:cs typeface="Calibri"/>
                <a:sym typeface="Calibri"/>
              </a:rPr>
              <a:t>chiaramente</a:t>
            </a:r>
            <a:endParaRPr sz="3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45"/>
              </a:spcBef>
              <a:spcAft>
                <a:spcPts val="0"/>
              </a:spcAft>
              <a:buNone/>
            </a:pPr>
            <a:endParaRPr sz="3650" b="0" i="0" u="none" strike="noStrike" cap="none" dirty="0">
              <a:solidFill>
                <a:schemeClr val="dk1"/>
              </a:solidFill>
              <a:latin typeface="Calibri"/>
              <a:ea typeface="Calibri"/>
              <a:cs typeface="Calibri"/>
              <a:sym typeface="Calibri"/>
            </a:endParaRPr>
          </a:p>
          <a:p>
            <a:pPr marL="12700" marR="577850" lvl="0" indent="-196850" algn="l" rtl="0">
              <a:lnSpc>
                <a:spcPct val="108124"/>
              </a:lnSpc>
              <a:spcBef>
                <a:spcPts val="0"/>
              </a:spcBef>
              <a:spcAft>
                <a:spcPts val="0"/>
              </a:spcAft>
              <a:buClr>
                <a:schemeClr val="dk1"/>
              </a:buClr>
              <a:buSzPts val="3100"/>
              <a:buFont typeface="Calibri"/>
              <a:buChar char="●"/>
            </a:pPr>
            <a:r>
              <a:rPr lang="en-US" sz="3200" b="1" i="1" u="none" strike="noStrike" cap="none" dirty="0">
                <a:solidFill>
                  <a:schemeClr val="dk1"/>
                </a:solidFill>
                <a:latin typeface="Calibri"/>
                <a:ea typeface="Calibri"/>
                <a:cs typeface="Calibri"/>
                <a:sym typeface="Calibri"/>
              </a:rPr>
              <a:t>Essere a </a:t>
            </a:r>
            <a:r>
              <a:rPr lang="en-US" sz="3200" b="1" i="1" u="none" strike="noStrike" cap="none" dirty="0" err="1">
                <a:solidFill>
                  <a:schemeClr val="dk1"/>
                </a:solidFill>
                <a:latin typeface="Calibri"/>
                <a:ea typeface="Calibri"/>
                <a:cs typeface="Calibri"/>
                <a:sym typeface="Calibri"/>
              </a:rPr>
              <a:t>conoscenza</a:t>
            </a:r>
            <a:r>
              <a:rPr lang="en-US" sz="3200" b="1" i="1" u="none" strike="noStrike" cap="none" dirty="0">
                <a:solidFill>
                  <a:schemeClr val="dk1"/>
                </a:solidFill>
                <a:latin typeface="Calibri"/>
                <a:ea typeface="Calibri"/>
                <a:cs typeface="Calibri"/>
                <a:sym typeface="Calibri"/>
              </a:rPr>
              <a:t> </a:t>
            </a:r>
            <a:r>
              <a:rPr lang="en-US" sz="3200" b="0" i="0" u="none" strike="noStrike" cap="none" dirty="0">
                <a:solidFill>
                  <a:schemeClr val="dk1"/>
                </a:solidFill>
                <a:latin typeface="Calibri"/>
                <a:ea typeface="Calibri"/>
                <a:cs typeface="Calibri"/>
                <a:sym typeface="Calibri"/>
              </a:rPr>
              <a:t>delle proprietà delle  classi di composti a cui </a:t>
            </a:r>
            <a:r>
              <a:rPr lang="en-US" sz="3200" b="0" i="0" u="none" strike="noStrike" cap="none" dirty="0" err="1">
                <a:solidFill>
                  <a:schemeClr val="dk1"/>
                </a:solidFill>
                <a:latin typeface="Calibri"/>
                <a:ea typeface="Calibri"/>
                <a:cs typeface="Calibri"/>
                <a:sym typeface="Calibri"/>
              </a:rPr>
              <a:t>appartiene</a:t>
            </a:r>
            <a:endParaRPr sz="3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5"/>
              </a:spcBef>
              <a:spcAft>
                <a:spcPts val="0"/>
              </a:spcAft>
              <a:buClr>
                <a:schemeClr val="dk1"/>
              </a:buClr>
              <a:buSzPts val="3600"/>
              <a:buFont typeface="Calibri"/>
              <a:buNone/>
            </a:pPr>
            <a:endParaRPr sz="3600" b="0" i="0" u="none" strike="noStrike" cap="none" dirty="0">
              <a:solidFill>
                <a:schemeClr val="dk1"/>
              </a:solidFill>
              <a:latin typeface="Calibri"/>
              <a:ea typeface="Calibri"/>
              <a:cs typeface="Calibri"/>
              <a:sym typeface="Calibri"/>
            </a:endParaRPr>
          </a:p>
          <a:p>
            <a:pPr marL="12700" marR="5080" lvl="0" indent="-196850" algn="l" rtl="0">
              <a:lnSpc>
                <a:spcPct val="90000"/>
              </a:lnSpc>
              <a:spcBef>
                <a:spcPts val="0"/>
              </a:spcBef>
              <a:spcAft>
                <a:spcPts val="0"/>
              </a:spcAft>
              <a:buClr>
                <a:schemeClr val="dk1"/>
              </a:buClr>
              <a:buSzPts val="3100"/>
              <a:buFont typeface="Calibri"/>
              <a:buChar char="●"/>
            </a:pPr>
            <a:r>
              <a:rPr lang="en-US" sz="3200" b="1" i="1" u="none" strike="noStrike" cap="none" dirty="0">
                <a:solidFill>
                  <a:schemeClr val="dk1"/>
                </a:solidFill>
                <a:latin typeface="Calibri"/>
                <a:ea typeface="Calibri"/>
                <a:cs typeface="Calibri"/>
                <a:sym typeface="Calibri"/>
              </a:rPr>
              <a:t>Saper </a:t>
            </a:r>
            <a:r>
              <a:rPr lang="en-US" sz="3200" b="1" i="1" u="none" strike="noStrike" cap="none" dirty="0" err="1">
                <a:solidFill>
                  <a:schemeClr val="dk1"/>
                </a:solidFill>
                <a:latin typeface="Calibri"/>
                <a:ea typeface="Calibri"/>
                <a:cs typeface="Calibri"/>
                <a:sym typeface="Calibri"/>
              </a:rPr>
              <a:t>leggere</a:t>
            </a:r>
            <a:r>
              <a:rPr lang="en-US" sz="3200" b="1" i="1" u="none" strike="noStrike" cap="none" dirty="0">
                <a:solidFill>
                  <a:schemeClr val="dk1"/>
                </a:solidFill>
                <a:latin typeface="Calibri"/>
                <a:ea typeface="Calibri"/>
                <a:cs typeface="Calibri"/>
                <a:sym typeface="Calibri"/>
              </a:rPr>
              <a:t> </a:t>
            </a:r>
            <a:r>
              <a:rPr lang="en-US" sz="3200" b="0" i="0" u="none" strike="noStrike" cap="none" dirty="0" err="1">
                <a:solidFill>
                  <a:schemeClr val="dk1"/>
                </a:solidFill>
                <a:latin typeface="Calibri"/>
                <a:ea typeface="Calibri"/>
                <a:cs typeface="Calibri"/>
                <a:sym typeface="Calibri"/>
              </a:rPr>
              <a:t>velocemente</a:t>
            </a:r>
            <a:r>
              <a:rPr lang="en-US" sz="3200" b="0" i="0" u="none" strike="noStrike" cap="none" dirty="0">
                <a:solidFill>
                  <a:schemeClr val="dk1"/>
                </a:solidFill>
                <a:latin typeface="Calibri"/>
                <a:ea typeface="Calibri"/>
                <a:cs typeface="Calibri"/>
                <a:sym typeface="Calibri"/>
              </a:rPr>
              <a:t> </a:t>
            </a:r>
            <a:r>
              <a:rPr lang="en-US" sz="3200" b="0" i="0" u="none" strike="noStrike" cap="none" dirty="0" err="1">
                <a:solidFill>
                  <a:schemeClr val="dk1"/>
                </a:solidFill>
                <a:latin typeface="Calibri"/>
                <a:ea typeface="Calibri"/>
                <a:cs typeface="Calibri"/>
                <a:sym typeface="Calibri"/>
              </a:rPr>
              <a:t>l’etichetta</a:t>
            </a:r>
            <a:r>
              <a:rPr lang="en-US" sz="3200" b="0" i="0" u="none" strike="noStrike" cap="none" dirty="0">
                <a:solidFill>
                  <a:schemeClr val="dk1"/>
                </a:solidFill>
                <a:latin typeface="Calibri"/>
                <a:ea typeface="Calibri"/>
                <a:cs typeface="Calibri"/>
                <a:sym typeface="Calibri"/>
              </a:rPr>
              <a:t>	e più  </a:t>
            </a:r>
            <a:r>
              <a:rPr lang="en-US" sz="3200" b="0" i="0" u="none" strike="noStrike" cap="none" dirty="0" err="1">
                <a:solidFill>
                  <a:schemeClr val="dk1"/>
                </a:solidFill>
                <a:latin typeface="Calibri"/>
                <a:ea typeface="Calibri"/>
                <a:cs typeface="Calibri"/>
                <a:sym typeface="Calibri"/>
              </a:rPr>
              <a:t>attentamente</a:t>
            </a:r>
            <a:r>
              <a:rPr lang="en-US" sz="3200" b="0" i="0" u="none" strike="noStrike" cap="none" dirty="0">
                <a:solidFill>
                  <a:schemeClr val="dk1"/>
                </a:solidFill>
                <a:latin typeface="Calibri"/>
                <a:ea typeface="Calibri"/>
                <a:cs typeface="Calibri"/>
                <a:sym typeface="Calibri"/>
              </a:rPr>
              <a:t> la </a:t>
            </a:r>
            <a:r>
              <a:rPr lang="en-US" sz="3200" b="0" i="0" u="none" strike="noStrike" cap="none" dirty="0" err="1">
                <a:solidFill>
                  <a:schemeClr val="dk1"/>
                </a:solidFill>
                <a:latin typeface="Calibri"/>
                <a:ea typeface="Calibri"/>
                <a:cs typeface="Calibri"/>
                <a:sym typeface="Calibri"/>
              </a:rPr>
              <a:t>scheda</a:t>
            </a:r>
            <a:r>
              <a:rPr lang="en-US" sz="3200" b="0" i="0" u="none" strike="noStrike" cap="none" dirty="0">
                <a:solidFill>
                  <a:schemeClr val="dk1"/>
                </a:solidFill>
                <a:latin typeface="Calibri"/>
                <a:ea typeface="Calibri"/>
                <a:cs typeface="Calibri"/>
                <a:sym typeface="Calibri"/>
              </a:rPr>
              <a:t> di </a:t>
            </a:r>
            <a:r>
              <a:rPr lang="en-US" sz="3200" b="0" i="0" u="none" strike="noStrike" cap="none" dirty="0" err="1">
                <a:solidFill>
                  <a:schemeClr val="dk1"/>
                </a:solidFill>
                <a:latin typeface="Calibri"/>
                <a:ea typeface="Calibri"/>
                <a:cs typeface="Calibri"/>
                <a:sym typeface="Calibri"/>
              </a:rPr>
              <a:t>sicurezza</a:t>
            </a:r>
            <a:r>
              <a:rPr lang="en-US" sz="3200" b="0" i="0" u="none" strike="noStrike" cap="none" dirty="0">
                <a:solidFill>
                  <a:schemeClr val="dk1"/>
                </a:solidFill>
                <a:latin typeface="Calibri"/>
                <a:ea typeface="Calibri"/>
                <a:cs typeface="Calibri"/>
                <a:sym typeface="Calibri"/>
              </a:rPr>
              <a:t> che lo  </a:t>
            </a:r>
            <a:r>
              <a:rPr lang="en-US" sz="3200" b="0" i="0" u="none" strike="noStrike" cap="none" dirty="0" err="1">
                <a:solidFill>
                  <a:schemeClr val="dk1"/>
                </a:solidFill>
                <a:latin typeface="Calibri"/>
                <a:ea typeface="Calibri"/>
                <a:cs typeface="Calibri"/>
                <a:sym typeface="Calibri"/>
              </a:rPr>
              <a:t>accompagna</a:t>
            </a:r>
            <a:r>
              <a:rPr lang="en-US" sz="3200" b="0" i="0" u="none" strike="noStrike" cap="none" dirty="0">
                <a:solidFill>
                  <a:schemeClr val="dk1"/>
                </a:solidFill>
                <a:latin typeface="Calibri"/>
                <a:ea typeface="Calibri"/>
                <a:cs typeface="Calibri"/>
                <a:sym typeface="Calibri"/>
              </a:rPr>
              <a:t>.</a:t>
            </a:r>
            <a:endParaRPr sz="32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121"/>
        <p:cNvGrpSpPr/>
        <p:nvPr/>
      </p:nvGrpSpPr>
      <p:grpSpPr>
        <a:xfrm>
          <a:off x="0" y="0"/>
          <a:ext cx="0" cy="0"/>
          <a:chOff x="0" y="0"/>
          <a:chExt cx="0" cy="0"/>
        </a:xfrm>
      </p:grpSpPr>
      <p:sp>
        <p:nvSpPr>
          <p:cNvPr id="3" name="Google Shape;131;p14">
            <a:extLst>
              <a:ext uri="{FF2B5EF4-FFF2-40B4-BE49-F238E27FC236}">
                <a16:creationId xmlns:a16="http://schemas.microsoft.com/office/drawing/2014/main" id="{B7E279A3-5D15-3F34-C246-0D2D68368176}"/>
              </a:ext>
            </a:extLst>
          </p:cNvPr>
          <p:cNvSpPr txBox="1"/>
          <p:nvPr/>
        </p:nvSpPr>
        <p:spPr>
          <a:xfrm>
            <a:off x="0" y="0"/>
            <a:ext cx="9144000" cy="4572006"/>
          </a:xfrm>
          <a:prstGeom prst="rect">
            <a:avLst/>
          </a:prstGeom>
          <a:noFill/>
          <a:ln>
            <a:noFill/>
          </a:ln>
        </p:spPr>
        <p:txBody>
          <a:bodyPr spcFirstLastPara="1" wrap="square" lIns="0" tIns="104125" rIns="0" bIns="0" anchor="t" anchorCtr="0">
            <a:spAutoFit/>
          </a:bodyPr>
          <a:lstStyle/>
          <a:p>
            <a:pPr marL="12700" marR="283210" lvl="0" algn="ctr" rtl="0">
              <a:lnSpc>
                <a:spcPct val="80000"/>
              </a:lnSpc>
              <a:spcBef>
                <a:spcPts val="0"/>
              </a:spcBef>
              <a:spcAft>
                <a:spcPts val="0"/>
              </a:spcAft>
              <a:buClr>
                <a:schemeClr val="dk1"/>
              </a:buClr>
              <a:buSzPts val="3000"/>
            </a:pPr>
            <a:r>
              <a:rPr lang="en-US" sz="3600" b="1" i="0" u="none" strike="noStrike" cap="none" dirty="0">
                <a:solidFill>
                  <a:srgbClr val="FF0000"/>
                </a:solidFill>
                <a:latin typeface="Calibri"/>
                <a:ea typeface="Calibri"/>
                <a:cs typeface="Calibri"/>
                <a:sym typeface="Calibri"/>
              </a:rPr>
              <a:t>PERCHÈ UNA SOSTANZA PUÒ ESSERE PERICOLOSA</a:t>
            </a:r>
          </a:p>
          <a:p>
            <a:pPr marL="469900" marR="283210" lvl="0" indent="-457200" algn="l" rtl="0">
              <a:lnSpc>
                <a:spcPct val="80000"/>
              </a:lnSpc>
              <a:spcBef>
                <a:spcPts val="0"/>
              </a:spcBef>
              <a:spcAft>
                <a:spcPts val="0"/>
              </a:spcAft>
              <a:buClr>
                <a:schemeClr val="dk1"/>
              </a:buClr>
              <a:buSzPts val="3000"/>
              <a:buFont typeface="Arial"/>
              <a:buChar char="•"/>
            </a:pPr>
            <a:r>
              <a:rPr lang="en-US" sz="3000" b="1" i="0" u="none" strike="noStrike" cap="none" dirty="0">
                <a:solidFill>
                  <a:schemeClr val="dk1"/>
                </a:solidFill>
                <a:latin typeface="Calibri"/>
                <a:ea typeface="Calibri"/>
                <a:cs typeface="Calibri"/>
                <a:sym typeface="Calibri"/>
              </a:rPr>
              <a:t>Per </a:t>
            </a:r>
            <a:r>
              <a:rPr lang="en-US" sz="3000" b="1" i="0" u="none" strike="noStrike" cap="none" dirty="0">
                <a:solidFill>
                  <a:srgbClr val="FF0000"/>
                </a:solidFill>
                <a:latin typeface="Calibri"/>
                <a:ea typeface="Calibri"/>
                <a:cs typeface="Calibri"/>
                <a:sym typeface="Calibri"/>
              </a:rPr>
              <a:t>la loro stessa natura </a:t>
            </a:r>
            <a:r>
              <a:rPr lang="en-US" sz="3000" b="1" i="0" u="none" strike="noStrike" cap="none" dirty="0">
                <a:solidFill>
                  <a:schemeClr val="dk1"/>
                </a:solidFill>
                <a:latin typeface="Calibri"/>
                <a:ea typeface="Calibri"/>
                <a:cs typeface="Calibri"/>
                <a:sym typeface="Calibri"/>
              </a:rPr>
              <a:t>e quindi alle loro  </a:t>
            </a:r>
            <a:r>
              <a:rPr lang="en-US" sz="3000" b="1" i="0" u="sng" strike="noStrike" cap="none" dirty="0">
                <a:solidFill>
                  <a:schemeClr val="dk1"/>
                </a:solidFill>
                <a:latin typeface="Calibri"/>
                <a:ea typeface="Calibri"/>
                <a:cs typeface="Calibri"/>
                <a:sym typeface="Calibri"/>
              </a:rPr>
              <a:t>proprietà chimico-fisiche</a:t>
            </a:r>
            <a:r>
              <a:rPr lang="en-US" sz="3000" b="1" i="0" u="none" strike="noStrike" cap="none" dirty="0">
                <a:solidFill>
                  <a:schemeClr val="dk1"/>
                </a:solidFill>
                <a:latin typeface="Calibri"/>
                <a:ea typeface="Calibri"/>
                <a:cs typeface="Calibri"/>
                <a:sym typeface="Calibri"/>
              </a:rPr>
              <a:t> ed alla loro </a:t>
            </a:r>
            <a:r>
              <a:rPr lang="en-US" sz="3000" b="1" i="0" u="sng" strike="noStrike" cap="none" dirty="0">
                <a:solidFill>
                  <a:schemeClr val="dk1"/>
                </a:solidFill>
                <a:latin typeface="Calibri"/>
                <a:ea typeface="Calibri"/>
                <a:cs typeface="Calibri"/>
                <a:sym typeface="Calibri"/>
              </a:rPr>
              <a:t>reattività </a:t>
            </a:r>
            <a:r>
              <a:rPr lang="en-US" sz="3000" b="1" i="0" u="none" strike="noStrike" cap="none" dirty="0">
                <a:solidFill>
                  <a:schemeClr val="dk1"/>
                </a:solidFill>
                <a:latin typeface="Calibri"/>
                <a:ea typeface="Calibri"/>
                <a:cs typeface="Calibri"/>
                <a:sym typeface="Calibri"/>
              </a:rPr>
              <a:t> (</a:t>
            </a:r>
            <a:r>
              <a:rPr lang="en-US" sz="3000" b="1" i="0" u="none" strike="noStrike" cap="none" dirty="0" err="1">
                <a:solidFill>
                  <a:schemeClr val="dk1"/>
                </a:solidFill>
                <a:latin typeface="Calibri"/>
                <a:ea typeface="Calibri"/>
                <a:cs typeface="Calibri"/>
                <a:sym typeface="Calibri"/>
              </a:rPr>
              <a:t>pericolosità</a:t>
            </a:r>
            <a:r>
              <a:rPr lang="en-US" sz="3000" b="1" i="0" u="none" strike="noStrike" cap="none" dirty="0">
                <a:solidFill>
                  <a:schemeClr val="dk1"/>
                </a:solidFill>
                <a:latin typeface="Calibri"/>
                <a:ea typeface="Calibri"/>
                <a:cs typeface="Calibri"/>
                <a:sym typeface="Calibri"/>
              </a:rPr>
              <a:t> </a:t>
            </a:r>
            <a:r>
              <a:rPr lang="en-US" sz="3000" b="1" i="0" u="none" strike="noStrike" cap="none" dirty="0" err="1">
                <a:solidFill>
                  <a:schemeClr val="dk1"/>
                </a:solidFill>
                <a:latin typeface="Calibri"/>
                <a:ea typeface="Calibri"/>
                <a:cs typeface="Calibri"/>
                <a:sym typeface="Calibri"/>
              </a:rPr>
              <a:t>intrinseca</a:t>
            </a:r>
            <a:r>
              <a:rPr lang="en-US" sz="3000" b="1" i="0" u="none" strike="noStrike" cap="none" dirty="0">
                <a:solidFill>
                  <a:schemeClr val="dk1"/>
                </a:solidFill>
                <a:latin typeface="Calibri"/>
                <a:ea typeface="Calibri"/>
                <a:cs typeface="Calibri"/>
                <a:sym typeface="Calibri"/>
              </a:rPr>
              <a:t> delle sostanze)</a:t>
            </a:r>
            <a:endParaRPr sz="3000" b="0" i="0" u="none" strike="noStrike" cap="none" dirty="0">
              <a:solidFill>
                <a:schemeClr val="dk1"/>
              </a:solidFill>
              <a:latin typeface="Calibri"/>
              <a:ea typeface="Calibri"/>
              <a:cs typeface="Calibri"/>
              <a:sym typeface="Calibri"/>
            </a:endParaRPr>
          </a:p>
          <a:p>
            <a:pPr marL="469900" marR="5080" lvl="0" indent="-457200" algn="l" rtl="0">
              <a:lnSpc>
                <a:spcPct val="80000"/>
              </a:lnSpc>
              <a:spcBef>
                <a:spcPts val="994"/>
              </a:spcBef>
              <a:spcAft>
                <a:spcPts val="0"/>
              </a:spcAft>
              <a:buClr>
                <a:schemeClr val="dk1"/>
              </a:buClr>
              <a:buSzPts val="3000"/>
              <a:buFont typeface="Arial"/>
              <a:buChar char="•"/>
            </a:pPr>
            <a:r>
              <a:rPr lang="en-US" sz="3000" b="1" i="0" u="none" strike="noStrike" cap="none" dirty="0">
                <a:solidFill>
                  <a:schemeClr val="dk1"/>
                </a:solidFill>
                <a:latin typeface="Calibri"/>
                <a:ea typeface="Calibri"/>
                <a:cs typeface="Calibri"/>
                <a:sym typeface="Calibri"/>
              </a:rPr>
              <a:t>Per il </a:t>
            </a:r>
            <a:r>
              <a:rPr lang="en-US" sz="3000" b="1" i="0" u="sng" strike="noStrike" cap="none" dirty="0" err="1">
                <a:solidFill>
                  <a:srgbClr val="FF0000"/>
                </a:solidFill>
                <a:latin typeface="Calibri"/>
                <a:ea typeface="Calibri"/>
                <a:cs typeface="Calibri"/>
                <a:sym typeface="Calibri"/>
              </a:rPr>
              <a:t>contesto</a:t>
            </a:r>
            <a:r>
              <a:rPr lang="en-US" sz="3000" b="1" i="0" u="none" strike="noStrike" cap="none" dirty="0">
                <a:solidFill>
                  <a:schemeClr val="dk1"/>
                </a:solidFill>
                <a:latin typeface="Calibri"/>
                <a:ea typeface="Calibri"/>
                <a:cs typeface="Calibri"/>
                <a:sym typeface="Calibri"/>
              </a:rPr>
              <a:t> </a:t>
            </a:r>
            <a:r>
              <a:rPr lang="en-US" sz="3000" b="1" i="0" u="none" strike="noStrike" cap="none" dirty="0">
                <a:solidFill>
                  <a:srgbClr val="FF0000"/>
                </a:solidFill>
                <a:latin typeface="Calibri"/>
                <a:ea typeface="Calibri"/>
                <a:cs typeface="Calibri"/>
                <a:sym typeface="Calibri"/>
              </a:rPr>
              <a:t>in cui </a:t>
            </a:r>
            <a:r>
              <a:rPr lang="en-US" sz="3000" b="1" i="0" u="none" strike="noStrike" cap="none" dirty="0" err="1">
                <a:solidFill>
                  <a:srgbClr val="FF0000"/>
                </a:solidFill>
                <a:latin typeface="Calibri"/>
                <a:ea typeface="Calibri"/>
                <a:cs typeface="Calibri"/>
                <a:sym typeface="Calibri"/>
              </a:rPr>
              <a:t>l’agente</a:t>
            </a:r>
            <a:r>
              <a:rPr lang="en-US" sz="3000" b="1" i="0" u="none" strike="noStrike" cap="none" dirty="0">
                <a:solidFill>
                  <a:srgbClr val="FF0000"/>
                </a:solidFill>
                <a:latin typeface="Calibri"/>
                <a:ea typeface="Calibri"/>
                <a:cs typeface="Calibri"/>
                <a:sym typeface="Calibri"/>
              </a:rPr>
              <a:t> viene </a:t>
            </a:r>
            <a:r>
              <a:rPr lang="en-US" sz="3000" b="1" i="0" u="none" strike="noStrike" cap="none" dirty="0" err="1">
                <a:solidFill>
                  <a:srgbClr val="FF0000"/>
                </a:solidFill>
                <a:latin typeface="Calibri"/>
                <a:ea typeface="Calibri"/>
                <a:cs typeface="Calibri"/>
                <a:sym typeface="Calibri"/>
              </a:rPr>
              <a:t>utilizzato</a:t>
            </a:r>
            <a:r>
              <a:rPr lang="en-US" sz="3000" b="1" i="0" u="none" strike="noStrike" cap="none" dirty="0">
                <a:solidFill>
                  <a:srgbClr val="FF0000"/>
                </a:solidFill>
                <a:latin typeface="Calibri"/>
                <a:ea typeface="Calibri"/>
                <a:cs typeface="Calibri"/>
                <a:sym typeface="Calibri"/>
              </a:rPr>
              <a:t>:  </a:t>
            </a:r>
            <a:r>
              <a:rPr lang="en-US" sz="3000" b="1" i="1" u="none" strike="noStrike" cap="none" dirty="0">
                <a:solidFill>
                  <a:srgbClr val="1F4E79"/>
                </a:solidFill>
                <a:latin typeface="Calibri"/>
                <a:ea typeface="Calibri"/>
                <a:cs typeface="Calibri"/>
                <a:sym typeface="Calibri"/>
              </a:rPr>
              <a:t>condizioni ambientali </a:t>
            </a:r>
            <a:r>
              <a:rPr lang="en-US" sz="3000" b="1" i="0" u="none" strike="noStrike" cap="none" dirty="0">
                <a:solidFill>
                  <a:schemeClr val="dk1"/>
                </a:solidFill>
                <a:latin typeface="Calibri"/>
                <a:ea typeface="Calibri"/>
                <a:cs typeface="Calibri"/>
                <a:sym typeface="Calibri"/>
              </a:rPr>
              <a:t>(temperatura e pressione)  </a:t>
            </a:r>
            <a:r>
              <a:rPr lang="en-US" sz="3000" b="1" i="1" u="none" strike="noStrike" cap="none" dirty="0">
                <a:solidFill>
                  <a:srgbClr val="1F4E79"/>
                </a:solidFill>
                <a:latin typeface="Calibri"/>
                <a:ea typeface="Calibri"/>
                <a:cs typeface="Calibri"/>
                <a:sym typeface="Calibri"/>
              </a:rPr>
              <a:t>condizioni operative </a:t>
            </a:r>
            <a:r>
              <a:rPr lang="en-US" sz="3000" b="1" i="0" u="none" strike="noStrike" cap="none" dirty="0">
                <a:solidFill>
                  <a:schemeClr val="dk1"/>
                </a:solidFill>
                <a:latin typeface="Calibri"/>
                <a:ea typeface="Calibri"/>
                <a:cs typeface="Calibri"/>
                <a:sym typeface="Calibri"/>
              </a:rPr>
              <a:t>(</a:t>
            </a:r>
            <a:r>
              <a:rPr lang="en-US" sz="3000" b="1" i="0" u="none" strike="noStrike" cap="none" dirty="0" err="1">
                <a:solidFill>
                  <a:schemeClr val="dk1"/>
                </a:solidFill>
                <a:latin typeface="Calibri"/>
                <a:ea typeface="Calibri"/>
                <a:cs typeface="Calibri"/>
                <a:sym typeface="Calibri"/>
              </a:rPr>
              <a:t>urti</a:t>
            </a:r>
            <a:r>
              <a:rPr lang="en-US" sz="3000" b="1" i="0" u="none" strike="noStrike" cap="none" dirty="0">
                <a:solidFill>
                  <a:schemeClr val="dk1"/>
                </a:solidFill>
                <a:latin typeface="Calibri"/>
                <a:ea typeface="Calibri"/>
                <a:cs typeface="Calibri"/>
                <a:sym typeface="Calibri"/>
              </a:rPr>
              <a:t>, </a:t>
            </a:r>
            <a:r>
              <a:rPr lang="en-US" sz="3000" b="1" i="0" u="none" strike="noStrike" cap="none" dirty="0" err="1">
                <a:solidFill>
                  <a:schemeClr val="dk1"/>
                </a:solidFill>
                <a:latin typeface="Calibri"/>
                <a:ea typeface="Calibri"/>
                <a:cs typeface="Calibri"/>
                <a:sym typeface="Calibri"/>
              </a:rPr>
              <a:t>vibrazioni</a:t>
            </a:r>
            <a:r>
              <a:rPr lang="en-US" sz="3000" b="1" i="0" u="none" strike="noStrike" cap="none" dirty="0">
                <a:solidFill>
                  <a:schemeClr val="dk1"/>
                </a:solidFill>
                <a:latin typeface="Calibri"/>
                <a:ea typeface="Calibri"/>
                <a:cs typeface="Calibri"/>
                <a:sym typeface="Calibri"/>
              </a:rPr>
              <a:t>,  </a:t>
            </a:r>
            <a:r>
              <a:rPr lang="en-US" sz="3000" b="1" i="0" u="none" strike="noStrike" cap="none" dirty="0" err="1">
                <a:solidFill>
                  <a:schemeClr val="dk1"/>
                </a:solidFill>
                <a:latin typeface="Calibri"/>
                <a:ea typeface="Calibri"/>
                <a:cs typeface="Calibri"/>
                <a:sym typeface="Calibri"/>
              </a:rPr>
              <a:t>sfregamento</a:t>
            </a:r>
            <a:r>
              <a:rPr lang="en-US" sz="3000" b="1" i="0" u="none" strike="noStrike" cap="none" dirty="0">
                <a:solidFill>
                  <a:schemeClr val="dk1"/>
                </a:solidFill>
                <a:latin typeface="Calibri"/>
                <a:ea typeface="Calibri"/>
                <a:cs typeface="Calibri"/>
                <a:sym typeface="Calibri"/>
              </a:rPr>
              <a:t>, presenza di </a:t>
            </a:r>
            <a:r>
              <a:rPr lang="en-US" sz="3000" b="1" i="0" u="none" strike="noStrike" cap="none" dirty="0" err="1">
                <a:solidFill>
                  <a:schemeClr val="dk1"/>
                </a:solidFill>
                <a:latin typeface="Calibri"/>
                <a:ea typeface="Calibri"/>
                <a:cs typeface="Calibri"/>
                <a:sym typeface="Calibri"/>
              </a:rPr>
              <a:t>fiamme</a:t>
            </a:r>
            <a:r>
              <a:rPr lang="en-US" sz="3000" b="1" i="0" u="none" strike="noStrike" cap="none" dirty="0">
                <a:solidFill>
                  <a:schemeClr val="dk1"/>
                </a:solidFill>
                <a:latin typeface="Calibri"/>
                <a:ea typeface="Calibri"/>
                <a:cs typeface="Calibri"/>
                <a:sym typeface="Calibri"/>
              </a:rPr>
              <a:t> </a:t>
            </a:r>
            <a:r>
              <a:rPr lang="en-US" sz="3000" b="1" i="0" u="none" strike="noStrike" cap="none" dirty="0" err="1">
                <a:solidFill>
                  <a:schemeClr val="dk1"/>
                </a:solidFill>
                <a:latin typeface="Calibri"/>
                <a:ea typeface="Calibri"/>
                <a:cs typeface="Calibri"/>
                <a:sym typeface="Calibri"/>
              </a:rPr>
              <a:t>libere</a:t>
            </a:r>
            <a:r>
              <a:rPr lang="en-US" sz="3000" b="1" i="0" u="none" strike="noStrike" cap="none" dirty="0">
                <a:solidFill>
                  <a:schemeClr val="dk1"/>
                </a:solidFill>
                <a:latin typeface="Calibri"/>
                <a:ea typeface="Calibri"/>
                <a:cs typeface="Calibri"/>
                <a:sym typeface="Calibri"/>
              </a:rPr>
              <a:t>,  contatto con l’aria, ecc.).</a:t>
            </a:r>
            <a:endParaRPr sz="3000" b="0" i="0" u="none" strike="noStrike" cap="none" dirty="0">
              <a:solidFill>
                <a:schemeClr val="dk1"/>
              </a:solidFill>
              <a:latin typeface="Calibri"/>
              <a:ea typeface="Calibri"/>
              <a:cs typeface="Calibri"/>
              <a:sym typeface="Calibri"/>
            </a:endParaRPr>
          </a:p>
          <a:p>
            <a:pPr marL="469900" marR="309245" lvl="0" indent="-457200" algn="l" rtl="0">
              <a:lnSpc>
                <a:spcPct val="80000"/>
              </a:lnSpc>
              <a:spcBef>
                <a:spcPts val="1010"/>
              </a:spcBef>
              <a:spcAft>
                <a:spcPts val="0"/>
              </a:spcAft>
              <a:buClr>
                <a:schemeClr val="dk1"/>
              </a:buClr>
              <a:buSzPts val="3000"/>
              <a:buFont typeface="Arial"/>
              <a:buChar char="•"/>
            </a:pPr>
            <a:r>
              <a:rPr lang="en-US" sz="3000" b="1" i="0" u="none" strike="noStrike" cap="none" dirty="0">
                <a:solidFill>
                  <a:schemeClr val="dk1"/>
                </a:solidFill>
                <a:latin typeface="Calibri"/>
                <a:ea typeface="Calibri"/>
                <a:cs typeface="Calibri"/>
                <a:sym typeface="Calibri"/>
              </a:rPr>
              <a:t>In </a:t>
            </a:r>
            <a:r>
              <a:rPr lang="en-US" sz="3000" b="1" i="0" u="sng" strike="noStrike" cap="none" dirty="0">
                <a:solidFill>
                  <a:srgbClr val="FF0000"/>
                </a:solidFill>
                <a:latin typeface="Calibri"/>
                <a:ea typeface="Calibri"/>
                <a:cs typeface="Calibri"/>
                <a:sym typeface="Calibri"/>
              </a:rPr>
              <a:t>combinazione</a:t>
            </a:r>
            <a:r>
              <a:rPr lang="en-US" sz="3000" b="1" i="0" u="none" strike="noStrike" cap="none" dirty="0">
                <a:solidFill>
                  <a:srgbClr val="FF0000"/>
                </a:solidFill>
                <a:latin typeface="Calibri"/>
                <a:ea typeface="Calibri"/>
                <a:cs typeface="Calibri"/>
                <a:sym typeface="Calibri"/>
              </a:rPr>
              <a:t> con altre sostanze o </a:t>
            </a:r>
            <a:r>
              <a:rPr lang="en-US" sz="3000" b="1" i="0" u="none" strike="noStrike" cap="none" dirty="0" err="1">
                <a:solidFill>
                  <a:srgbClr val="FF0000"/>
                </a:solidFill>
                <a:latin typeface="Calibri"/>
                <a:ea typeface="Calibri"/>
                <a:cs typeface="Calibri"/>
                <a:sym typeface="Calibri"/>
              </a:rPr>
              <a:t>agenti</a:t>
            </a:r>
            <a:r>
              <a:rPr lang="en-US" sz="3000" b="1" i="0" u="none" strike="noStrike" cap="none" dirty="0">
                <a:solidFill>
                  <a:srgbClr val="FF0000"/>
                </a:solidFill>
                <a:latin typeface="Calibri"/>
                <a:ea typeface="Calibri"/>
                <a:cs typeface="Calibri"/>
                <a:sym typeface="Calibri"/>
              </a:rPr>
              <a:t>  </a:t>
            </a:r>
            <a:r>
              <a:rPr lang="en-US" sz="3000" b="1" i="0" u="none" strike="noStrike" cap="none" dirty="0" err="1">
                <a:solidFill>
                  <a:srgbClr val="FF0000"/>
                </a:solidFill>
                <a:latin typeface="Calibri"/>
                <a:ea typeface="Calibri"/>
                <a:cs typeface="Calibri"/>
                <a:sym typeface="Calibri"/>
              </a:rPr>
              <a:t>esterni</a:t>
            </a:r>
            <a:r>
              <a:rPr lang="en-US" sz="3000" b="1" i="0" u="none" strike="noStrike" cap="none" dirty="0">
                <a:solidFill>
                  <a:srgbClr val="FF0000"/>
                </a:solidFill>
                <a:latin typeface="Calibri"/>
                <a:ea typeface="Calibri"/>
                <a:cs typeface="Calibri"/>
                <a:sym typeface="Calibri"/>
              </a:rPr>
              <a:t> </a:t>
            </a:r>
            <a:r>
              <a:rPr lang="en-US" sz="3000" b="1" i="0" u="none" strike="noStrike" cap="none" dirty="0">
                <a:solidFill>
                  <a:schemeClr val="dk1"/>
                </a:solidFill>
                <a:latin typeface="Calibri"/>
                <a:ea typeface="Calibri"/>
                <a:cs typeface="Calibri"/>
                <a:sym typeface="Calibri"/>
              </a:rPr>
              <a:t>(</a:t>
            </a:r>
            <a:r>
              <a:rPr lang="en-US" sz="3000" b="1" i="0" u="none" strike="noStrike" cap="none" dirty="0" err="1">
                <a:solidFill>
                  <a:schemeClr val="dk1"/>
                </a:solidFill>
                <a:latin typeface="Calibri"/>
                <a:ea typeface="Calibri"/>
                <a:cs typeface="Calibri"/>
                <a:sym typeface="Calibri"/>
              </a:rPr>
              <a:t>incompatibilità</a:t>
            </a:r>
            <a:r>
              <a:rPr lang="en-US" sz="3000" b="1" i="0" u="none" strike="noStrike" cap="none" dirty="0">
                <a:solidFill>
                  <a:schemeClr val="dk1"/>
                </a:solidFill>
                <a:latin typeface="Calibri"/>
                <a:ea typeface="Calibri"/>
                <a:cs typeface="Calibri"/>
                <a:sym typeface="Calibri"/>
              </a:rPr>
              <a:t> tra sostanze chimiche)</a:t>
            </a:r>
            <a:endParaRPr sz="30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21"/>
          <p:cNvSpPr txBox="1"/>
          <p:nvPr/>
        </p:nvSpPr>
        <p:spPr>
          <a:xfrm>
            <a:off x="173837" y="1233881"/>
            <a:ext cx="3885565" cy="3538220"/>
          </a:xfrm>
          <a:prstGeom prst="rect">
            <a:avLst/>
          </a:prstGeom>
          <a:noFill/>
          <a:ln>
            <a:noFill/>
          </a:ln>
        </p:spPr>
        <p:txBody>
          <a:bodyPr spcFirstLastPara="1" wrap="square" lIns="0" tIns="67925" rIns="0" bIns="0" anchor="t" anchorCtr="0">
            <a:spAutoFit/>
          </a:bodyPr>
          <a:lstStyle/>
          <a:p>
            <a:pPr marL="12065" marR="5080" lvl="0" indent="635" algn="ctr" rtl="0">
              <a:lnSpc>
                <a:spcPct val="90000"/>
              </a:lnSpc>
              <a:spcBef>
                <a:spcPts val="0"/>
              </a:spcBef>
              <a:spcAft>
                <a:spcPts val="0"/>
              </a:spcAft>
              <a:buNone/>
            </a:pPr>
            <a:r>
              <a:rPr lang="en-US" sz="3600" dirty="0">
                <a:solidFill>
                  <a:schemeClr val="dk1"/>
                </a:solidFill>
                <a:latin typeface="Calibri"/>
                <a:ea typeface="Calibri"/>
                <a:cs typeface="Calibri"/>
                <a:sym typeface="Calibri"/>
              </a:rPr>
              <a:t>La </a:t>
            </a:r>
            <a:r>
              <a:rPr lang="en-US" sz="3600" b="1" i="1" dirty="0">
                <a:solidFill>
                  <a:srgbClr val="FF0000"/>
                </a:solidFill>
                <a:latin typeface="Calibri"/>
                <a:ea typeface="Calibri"/>
                <a:cs typeface="Calibri"/>
                <a:sym typeface="Calibri"/>
              </a:rPr>
              <a:t>“</a:t>
            </a:r>
            <a:r>
              <a:rPr lang="en-US" sz="3600" b="1" i="1" dirty="0" err="1">
                <a:solidFill>
                  <a:srgbClr val="FF0000"/>
                </a:solidFill>
                <a:latin typeface="Calibri"/>
                <a:ea typeface="Calibri"/>
                <a:cs typeface="Calibri"/>
                <a:sym typeface="Calibri"/>
              </a:rPr>
              <a:t>pericolosità</a:t>
            </a:r>
            <a:r>
              <a:rPr lang="en-US" sz="3600" b="1" i="1" dirty="0">
                <a:solidFill>
                  <a:srgbClr val="FF0000"/>
                </a:solidFill>
                <a:latin typeface="Calibri"/>
                <a:ea typeface="Calibri"/>
                <a:cs typeface="Calibri"/>
                <a:sym typeface="Calibri"/>
              </a:rPr>
              <a:t>”  </a:t>
            </a:r>
            <a:r>
              <a:rPr lang="en-US" sz="3600" dirty="0">
                <a:solidFill>
                  <a:schemeClr val="dk1"/>
                </a:solidFill>
                <a:latin typeface="Calibri"/>
                <a:ea typeface="Calibri"/>
                <a:cs typeface="Calibri"/>
                <a:sym typeface="Calibri"/>
              </a:rPr>
              <a:t>delle sostanze </a:t>
            </a:r>
            <a:r>
              <a:rPr lang="en-US" sz="3600" dirty="0" err="1">
                <a:solidFill>
                  <a:schemeClr val="dk1"/>
                </a:solidFill>
                <a:latin typeface="Calibri"/>
                <a:ea typeface="Calibri"/>
                <a:cs typeface="Calibri"/>
                <a:sym typeface="Calibri"/>
              </a:rPr>
              <a:t>deriva</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fondamentalmente</a:t>
            </a:r>
            <a:r>
              <a:rPr lang="en-US" sz="3600" dirty="0">
                <a:solidFill>
                  <a:schemeClr val="dk1"/>
                </a:solidFill>
                <a:latin typeface="Calibri"/>
                <a:ea typeface="Calibri"/>
                <a:cs typeface="Calibri"/>
                <a:sym typeface="Calibri"/>
              </a:rPr>
              <a:t>  dagli </a:t>
            </a:r>
            <a:r>
              <a:rPr lang="en-US" sz="3600" b="1" i="1" dirty="0">
                <a:solidFill>
                  <a:srgbClr val="FF0000"/>
                </a:solidFill>
                <a:latin typeface="Calibri"/>
                <a:ea typeface="Calibri"/>
                <a:cs typeface="Calibri"/>
                <a:sym typeface="Calibri"/>
              </a:rPr>
              <a:t>effetti </a:t>
            </a:r>
            <a:r>
              <a:rPr lang="en-US" sz="3600" dirty="0">
                <a:solidFill>
                  <a:schemeClr val="dk1"/>
                </a:solidFill>
                <a:latin typeface="Calibri"/>
                <a:ea typeface="Calibri"/>
                <a:cs typeface="Calibri"/>
                <a:sym typeface="Calibri"/>
              </a:rPr>
              <a:t>che </a:t>
            </a:r>
            <a:r>
              <a:rPr lang="en-US" sz="3600" dirty="0" err="1">
                <a:solidFill>
                  <a:schemeClr val="dk1"/>
                </a:solidFill>
                <a:latin typeface="Calibri"/>
                <a:ea typeface="Calibri"/>
                <a:cs typeface="Calibri"/>
                <a:sym typeface="Calibri"/>
              </a:rPr>
              <a:t>esse</a:t>
            </a:r>
            <a:r>
              <a:rPr lang="en-US" sz="3600" dirty="0">
                <a:solidFill>
                  <a:schemeClr val="dk1"/>
                </a:solidFill>
                <a:latin typeface="Calibri"/>
                <a:ea typeface="Calibri"/>
                <a:cs typeface="Calibri"/>
                <a:sym typeface="Calibri"/>
              </a:rPr>
              <a:t>  possono produrre  </a:t>
            </a:r>
            <a:r>
              <a:rPr lang="en-US" sz="3600" b="1" i="1" dirty="0" err="1">
                <a:solidFill>
                  <a:srgbClr val="FF0000"/>
                </a:solidFill>
                <a:latin typeface="Calibri"/>
                <a:ea typeface="Calibri"/>
                <a:cs typeface="Calibri"/>
                <a:sym typeface="Calibri"/>
              </a:rPr>
              <a:t>sull’uomo</a:t>
            </a:r>
            <a:r>
              <a:rPr lang="en-US" sz="3600" b="1" i="1" dirty="0">
                <a:solidFill>
                  <a:srgbClr val="FF0000"/>
                </a:solidFill>
                <a:latin typeface="Calibri"/>
                <a:ea typeface="Calibri"/>
                <a:cs typeface="Calibri"/>
                <a:sym typeface="Calibri"/>
              </a:rPr>
              <a:t> </a:t>
            </a:r>
            <a:r>
              <a:rPr lang="en-US" sz="3600" dirty="0">
                <a:solidFill>
                  <a:schemeClr val="dk1"/>
                </a:solidFill>
                <a:latin typeface="Calibri"/>
                <a:ea typeface="Calibri"/>
                <a:cs typeface="Calibri"/>
                <a:sym typeface="Calibri"/>
              </a:rPr>
              <a:t>e</a:t>
            </a:r>
            <a:endParaRPr sz="3600" dirty="0">
              <a:solidFill>
                <a:schemeClr val="dk1"/>
              </a:solidFill>
              <a:latin typeface="Calibri"/>
              <a:ea typeface="Calibri"/>
              <a:cs typeface="Calibri"/>
              <a:sym typeface="Calibri"/>
            </a:endParaRPr>
          </a:p>
          <a:p>
            <a:pPr marL="3810" marR="0" lvl="0" indent="0" algn="ctr" rtl="0">
              <a:lnSpc>
                <a:spcPct val="108055"/>
              </a:lnSpc>
              <a:spcBef>
                <a:spcPts val="0"/>
              </a:spcBef>
              <a:spcAft>
                <a:spcPts val="0"/>
              </a:spcAft>
              <a:buNone/>
            </a:pPr>
            <a:r>
              <a:rPr lang="en-US" sz="3600" b="1" i="1" dirty="0" err="1">
                <a:solidFill>
                  <a:srgbClr val="FF0000"/>
                </a:solidFill>
                <a:latin typeface="Calibri"/>
                <a:ea typeface="Calibri"/>
                <a:cs typeface="Calibri"/>
                <a:sym typeface="Calibri"/>
              </a:rPr>
              <a:t>sull’ambiente</a:t>
            </a:r>
            <a:r>
              <a:rPr lang="en-US" sz="3600" dirty="0">
                <a:solidFill>
                  <a:schemeClr val="dk1"/>
                </a:solidFill>
                <a:latin typeface="Calibri"/>
                <a:ea typeface="Calibri"/>
                <a:cs typeface="Calibri"/>
                <a:sym typeface="Calibri"/>
              </a:rPr>
              <a:t>.</a:t>
            </a:r>
            <a:endParaRPr sz="3600" dirty="0">
              <a:solidFill>
                <a:schemeClr val="dk1"/>
              </a:solidFill>
              <a:latin typeface="Calibri"/>
              <a:ea typeface="Calibri"/>
              <a:cs typeface="Calibri"/>
              <a:sym typeface="Calibri"/>
            </a:endParaRPr>
          </a:p>
        </p:txBody>
      </p:sp>
      <p:pic>
        <p:nvPicPr>
          <p:cNvPr id="246" name="Google Shape;246;p21"/>
          <p:cNvPicPr preferRelativeResize="0"/>
          <p:nvPr/>
        </p:nvPicPr>
        <p:blipFill rotWithShape="1">
          <a:blip r:embed="rId3">
            <a:alphaModFix/>
          </a:blip>
          <a:srcRect/>
          <a:stretch/>
        </p:blipFill>
        <p:spPr>
          <a:xfrm>
            <a:off x="5487923" y="1004316"/>
            <a:ext cx="2307335" cy="4140708"/>
          </a:xfrm>
          <a:prstGeom prst="rect">
            <a:avLst/>
          </a:prstGeom>
          <a:noFill/>
          <a:ln>
            <a:noFill/>
          </a:ln>
        </p:spPr>
      </p:pic>
      <p:sp>
        <p:nvSpPr>
          <p:cNvPr id="2" name="CasellaDiTesto 1">
            <a:extLst>
              <a:ext uri="{FF2B5EF4-FFF2-40B4-BE49-F238E27FC236}">
                <a16:creationId xmlns:a16="http://schemas.microsoft.com/office/drawing/2014/main" id="{6C80E41B-985B-EAE0-0F3A-4BEE96EF2D72}"/>
              </a:ext>
            </a:extLst>
          </p:cNvPr>
          <p:cNvSpPr txBox="1"/>
          <p:nvPr/>
        </p:nvSpPr>
        <p:spPr>
          <a:xfrm>
            <a:off x="531471" y="0"/>
            <a:ext cx="8081058" cy="523220"/>
          </a:xfrm>
          <a:prstGeom prst="rect">
            <a:avLst/>
          </a:prstGeom>
          <a:noFill/>
        </p:spPr>
        <p:txBody>
          <a:bodyPr wrap="none" rtlCol="0">
            <a:spAutoFit/>
          </a:bodyPr>
          <a:lstStyle/>
          <a:p>
            <a:r>
              <a:rPr lang="it-IT" sz="2800" b="1" dirty="0">
                <a:solidFill>
                  <a:srgbClr val="0070C0"/>
                </a:solidFill>
              </a:rPr>
              <a:t>PERICOLOSITÀ DELLE SOSTANZE CHIMICHE</a:t>
            </a:r>
          </a:p>
        </p:txBody>
      </p:sp>
    </p:spTree>
    <p:extLst>
      <p:ext uri="{BB962C8B-B14F-4D97-AF65-F5344CB8AC3E}">
        <p14:creationId xmlns:p14="http://schemas.microsoft.com/office/powerpoint/2010/main" val="4941179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60" name="Google Shape;260;p22"/>
          <p:cNvSpPr txBox="1"/>
          <p:nvPr/>
        </p:nvSpPr>
        <p:spPr>
          <a:xfrm>
            <a:off x="839652" y="467284"/>
            <a:ext cx="7382400" cy="1489800"/>
          </a:xfrm>
          <a:prstGeom prst="rect">
            <a:avLst/>
          </a:prstGeom>
          <a:noFill/>
          <a:ln>
            <a:noFill/>
          </a:ln>
        </p:spPr>
        <p:txBody>
          <a:bodyPr spcFirstLastPara="1" wrap="square" lIns="0" tIns="13325" rIns="0" bIns="0" anchor="t" anchorCtr="0">
            <a:spAutoFit/>
          </a:bodyPr>
          <a:lstStyle/>
          <a:p>
            <a:pPr marL="12065" marR="5080" lvl="0" indent="0" algn="ctr" rtl="0">
              <a:lnSpc>
                <a:spcPct val="100000"/>
              </a:lnSpc>
              <a:spcBef>
                <a:spcPts val="0"/>
              </a:spcBef>
              <a:spcAft>
                <a:spcPts val="0"/>
              </a:spcAft>
              <a:buNone/>
            </a:pPr>
            <a:r>
              <a:rPr lang="en-US" sz="3200" b="1" dirty="0" err="1">
                <a:solidFill>
                  <a:schemeClr val="dk1"/>
                </a:solidFill>
                <a:latin typeface="Calibri"/>
                <a:ea typeface="Calibri"/>
                <a:cs typeface="Calibri"/>
                <a:sym typeface="Calibri"/>
              </a:rPr>
              <a:t>Pericolosità</a:t>
            </a:r>
            <a:r>
              <a:rPr lang="en-US" sz="3200" b="1" dirty="0">
                <a:solidFill>
                  <a:schemeClr val="dk1"/>
                </a:solidFill>
                <a:latin typeface="Calibri"/>
                <a:ea typeface="Calibri"/>
                <a:cs typeface="Calibri"/>
                <a:sym typeface="Calibri"/>
              </a:rPr>
              <a:t> </a:t>
            </a:r>
            <a:r>
              <a:rPr lang="en-US" sz="3200" b="1" dirty="0" err="1">
                <a:solidFill>
                  <a:schemeClr val="dk1"/>
                </a:solidFill>
                <a:latin typeface="Calibri"/>
                <a:ea typeface="Calibri"/>
                <a:cs typeface="Calibri"/>
                <a:sym typeface="Calibri"/>
              </a:rPr>
              <a:t>derivante</a:t>
            </a:r>
            <a:r>
              <a:rPr lang="en-US" sz="3200" b="1" dirty="0">
                <a:solidFill>
                  <a:schemeClr val="dk1"/>
                </a:solidFill>
                <a:latin typeface="Calibri"/>
                <a:ea typeface="Calibri"/>
                <a:cs typeface="Calibri"/>
                <a:sym typeface="Calibri"/>
              </a:rPr>
              <a:t> dalle </a:t>
            </a:r>
            <a:r>
              <a:rPr lang="en-US" sz="3200" b="1" i="1" dirty="0">
                <a:solidFill>
                  <a:srgbClr val="FF0000"/>
                </a:solidFill>
                <a:latin typeface="Calibri"/>
                <a:ea typeface="Calibri"/>
                <a:cs typeface="Calibri"/>
                <a:sym typeface="Calibri"/>
              </a:rPr>
              <a:t>caratteristiche  </a:t>
            </a:r>
            <a:r>
              <a:rPr lang="en-US" sz="3200" b="1" i="1" dirty="0" err="1">
                <a:solidFill>
                  <a:srgbClr val="FF0000"/>
                </a:solidFill>
                <a:latin typeface="Calibri"/>
                <a:ea typeface="Calibri"/>
                <a:cs typeface="Calibri"/>
                <a:sym typeface="Calibri"/>
              </a:rPr>
              <a:t>chimico</a:t>
            </a:r>
            <a:r>
              <a:rPr lang="en-US" sz="3200" b="1" i="1" dirty="0">
                <a:solidFill>
                  <a:srgbClr val="FF0000"/>
                </a:solidFill>
                <a:latin typeface="Calibri"/>
                <a:ea typeface="Calibri"/>
                <a:cs typeface="Calibri"/>
                <a:sym typeface="Calibri"/>
              </a:rPr>
              <a:t>-fisiche </a:t>
            </a:r>
            <a:r>
              <a:rPr lang="en-US" sz="3200" b="1" dirty="0">
                <a:solidFill>
                  <a:schemeClr val="dk1"/>
                </a:solidFill>
                <a:latin typeface="Calibri"/>
                <a:ea typeface="Calibri"/>
                <a:cs typeface="Calibri"/>
                <a:sym typeface="Calibri"/>
              </a:rPr>
              <a:t>delle sostanze o dei prodotti  chimici </a:t>
            </a:r>
            <a:r>
              <a:rPr lang="en-US" sz="3200" b="1" dirty="0" err="1">
                <a:solidFill>
                  <a:schemeClr val="dk1"/>
                </a:solidFill>
                <a:latin typeface="Calibri"/>
                <a:ea typeface="Calibri"/>
                <a:cs typeface="Calibri"/>
                <a:sym typeface="Calibri"/>
              </a:rPr>
              <a:t>utilizzati</a:t>
            </a:r>
            <a:r>
              <a:rPr lang="en-US" sz="3200" b="1" dirty="0">
                <a:solidFill>
                  <a:schemeClr val="dk1"/>
                </a:solidFill>
                <a:latin typeface="Calibri"/>
                <a:ea typeface="Calibri"/>
                <a:cs typeface="Calibri"/>
                <a:sym typeface="Calibri"/>
              </a:rPr>
              <a:t>.</a:t>
            </a:r>
            <a:endParaRPr sz="3200" dirty="0">
              <a:solidFill>
                <a:schemeClr val="dk1"/>
              </a:solidFill>
              <a:latin typeface="Calibri"/>
              <a:ea typeface="Calibri"/>
              <a:cs typeface="Calibri"/>
              <a:sym typeface="Calibri"/>
            </a:endParaRPr>
          </a:p>
        </p:txBody>
      </p:sp>
      <p:sp>
        <p:nvSpPr>
          <p:cNvPr id="262" name="Google Shape;262;p22"/>
          <p:cNvSpPr txBox="1"/>
          <p:nvPr/>
        </p:nvSpPr>
        <p:spPr>
          <a:xfrm>
            <a:off x="1523365" y="3010057"/>
            <a:ext cx="6097270" cy="1002030"/>
          </a:xfrm>
          <a:prstGeom prst="rect">
            <a:avLst/>
          </a:prstGeom>
          <a:noFill/>
          <a:ln>
            <a:noFill/>
          </a:ln>
        </p:spPr>
        <p:txBody>
          <a:bodyPr spcFirstLastPara="1" wrap="square" lIns="0" tIns="12700" rIns="0" bIns="0" anchor="t" anchorCtr="0">
            <a:spAutoFit/>
          </a:bodyPr>
          <a:lstStyle/>
          <a:p>
            <a:pPr marL="0" marR="0" lvl="0" indent="0" algn="ctr" rtl="0">
              <a:lnSpc>
                <a:spcPct val="100000"/>
              </a:lnSpc>
              <a:spcBef>
                <a:spcPts val="0"/>
              </a:spcBef>
              <a:spcAft>
                <a:spcPts val="0"/>
              </a:spcAft>
              <a:buNone/>
            </a:pPr>
            <a:r>
              <a:rPr lang="en-US" sz="3200" b="1" dirty="0" err="1">
                <a:solidFill>
                  <a:schemeClr val="dk1"/>
                </a:solidFill>
                <a:latin typeface="Calibri"/>
                <a:ea typeface="Calibri"/>
                <a:cs typeface="Calibri"/>
                <a:sym typeface="Calibri"/>
              </a:rPr>
              <a:t>Rischi</a:t>
            </a:r>
            <a:r>
              <a:rPr lang="en-US" sz="3200" b="1" dirty="0">
                <a:solidFill>
                  <a:schemeClr val="dk1"/>
                </a:solidFill>
                <a:latin typeface="Calibri"/>
                <a:ea typeface="Calibri"/>
                <a:cs typeface="Calibri"/>
                <a:sym typeface="Calibri"/>
              </a:rPr>
              <a:t> possibili </a:t>
            </a:r>
            <a:r>
              <a:rPr lang="en-US" sz="3200" b="1" i="1" dirty="0">
                <a:solidFill>
                  <a:srgbClr val="FF0000"/>
                </a:solidFill>
                <a:latin typeface="Calibri"/>
                <a:ea typeface="Calibri"/>
                <a:cs typeface="Calibri"/>
                <a:sym typeface="Calibri"/>
              </a:rPr>
              <a:t>sulla </a:t>
            </a:r>
            <a:r>
              <a:rPr lang="en-US" sz="3200" b="1" i="1" dirty="0" err="1">
                <a:solidFill>
                  <a:srgbClr val="FF0000"/>
                </a:solidFill>
                <a:latin typeface="Calibri"/>
                <a:ea typeface="Calibri"/>
                <a:cs typeface="Calibri"/>
                <a:sym typeface="Calibri"/>
              </a:rPr>
              <a:t>sicurezza</a:t>
            </a:r>
            <a:endParaRPr sz="3200" dirty="0">
              <a:solidFill>
                <a:schemeClr val="dk1"/>
              </a:solidFill>
              <a:latin typeface="Calibri"/>
              <a:ea typeface="Calibri"/>
              <a:cs typeface="Calibri"/>
              <a:sym typeface="Calibri"/>
            </a:endParaRPr>
          </a:p>
          <a:p>
            <a:pPr marL="0" marR="0" lvl="0" indent="0" algn="ctr" rtl="0">
              <a:lnSpc>
                <a:spcPct val="100000"/>
              </a:lnSpc>
              <a:spcBef>
                <a:spcPts val="5"/>
              </a:spcBef>
              <a:spcAft>
                <a:spcPts val="0"/>
              </a:spcAft>
              <a:buNone/>
            </a:pPr>
            <a:r>
              <a:rPr lang="en-US" sz="3200" b="1" dirty="0" err="1">
                <a:solidFill>
                  <a:schemeClr val="dk1"/>
                </a:solidFill>
                <a:latin typeface="Calibri"/>
                <a:ea typeface="Calibri"/>
                <a:cs typeface="Calibri"/>
                <a:sym typeface="Calibri"/>
              </a:rPr>
              <a:t>dell’individuo</a:t>
            </a:r>
            <a:r>
              <a:rPr lang="en-US" sz="3200" b="1" dirty="0">
                <a:solidFill>
                  <a:schemeClr val="dk1"/>
                </a:solidFill>
                <a:latin typeface="Calibri"/>
                <a:ea typeface="Calibri"/>
                <a:cs typeface="Calibri"/>
                <a:sym typeface="Calibri"/>
              </a:rPr>
              <a:t>: incendio, </a:t>
            </a:r>
            <a:r>
              <a:rPr lang="en-US" sz="3200" b="1" dirty="0" err="1">
                <a:solidFill>
                  <a:schemeClr val="dk1"/>
                </a:solidFill>
                <a:latin typeface="Calibri"/>
                <a:ea typeface="Calibri"/>
                <a:cs typeface="Calibri"/>
                <a:sym typeface="Calibri"/>
              </a:rPr>
              <a:t>esplosione</a:t>
            </a:r>
            <a:r>
              <a:rPr lang="en-US" sz="3200" b="1" dirty="0">
                <a:solidFill>
                  <a:schemeClr val="dk1"/>
                </a:solidFill>
                <a:latin typeface="Calibri"/>
                <a:ea typeface="Calibri"/>
                <a:cs typeface="Calibri"/>
                <a:sym typeface="Calibri"/>
              </a:rPr>
              <a:t>.</a:t>
            </a:r>
            <a:endParaRPr sz="3200" dirty="0">
              <a:solidFill>
                <a:schemeClr val="dk1"/>
              </a:solidFill>
              <a:latin typeface="Calibri"/>
              <a:ea typeface="Calibri"/>
              <a:cs typeface="Calibri"/>
              <a:sym typeface="Calibri"/>
            </a:endParaRPr>
          </a:p>
        </p:txBody>
      </p:sp>
      <p:grpSp>
        <p:nvGrpSpPr>
          <p:cNvPr id="263" name="Google Shape;263;p22"/>
          <p:cNvGrpSpPr/>
          <p:nvPr/>
        </p:nvGrpSpPr>
        <p:grpSpPr>
          <a:xfrm>
            <a:off x="4342638" y="1919889"/>
            <a:ext cx="731520" cy="1090295"/>
            <a:chOff x="4187951" y="3683507"/>
            <a:chExt cx="731520" cy="1090295"/>
          </a:xfrm>
        </p:grpSpPr>
        <p:sp>
          <p:nvSpPr>
            <p:cNvPr id="264" name="Google Shape;264;p22"/>
            <p:cNvSpPr/>
            <p:nvPr/>
          </p:nvSpPr>
          <p:spPr>
            <a:xfrm>
              <a:off x="4187951" y="4189475"/>
              <a:ext cx="731520" cy="584200"/>
            </a:xfrm>
            <a:custGeom>
              <a:avLst/>
              <a:gdLst/>
              <a:ahLst/>
              <a:cxnLst/>
              <a:rect l="l" t="t" r="r" b="b"/>
              <a:pathLst>
                <a:path w="731520" h="584200" extrusionOk="0">
                  <a:moveTo>
                    <a:pt x="713486" y="0"/>
                  </a:moveTo>
                  <a:lnTo>
                    <a:pt x="697010" y="34375"/>
                  </a:lnTo>
                  <a:lnTo>
                    <a:pt x="675637" y="67486"/>
                  </a:lnTo>
                  <a:lnTo>
                    <a:pt x="649596" y="99197"/>
                  </a:lnTo>
                  <a:lnTo>
                    <a:pt x="619116" y="129374"/>
                  </a:lnTo>
                  <a:lnTo>
                    <a:pt x="584427" y="157884"/>
                  </a:lnTo>
                  <a:lnTo>
                    <a:pt x="545757" y="184593"/>
                  </a:lnTo>
                  <a:lnTo>
                    <a:pt x="503337" y="209367"/>
                  </a:lnTo>
                  <a:lnTo>
                    <a:pt x="457394" y="232072"/>
                  </a:lnTo>
                  <a:lnTo>
                    <a:pt x="408159" y="252575"/>
                  </a:lnTo>
                  <a:lnTo>
                    <a:pt x="355861" y="270741"/>
                  </a:lnTo>
                  <a:lnTo>
                    <a:pt x="300729" y="286436"/>
                  </a:lnTo>
                  <a:lnTo>
                    <a:pt x="242992" y="299527"/>
                  </a:lnTo>
                  <a:lnTo>
                    <a:pt x="182880" y="309880"/>
                  </a:lnTo>
                  <a:lnTo>
                    <a:pt x="182880" y="218440"/>
                  </a:lnTo>
                  <a:lnTo>
                    <a:pt x="0" y="414528"/>
                  </a:lnTo>
                  <a:lnTo>
                    <a:pt x="182880" y="584200"/>
                  </a:lnTo>
                  <a:lnTo>
                    <a:pt x="182880" y="492760"/>
                  </a:lnTo>
                  <a:lnTo>
                    <a:pt x="242065" y="482592"/>
                  </a:lnTo>
                  <a:lnTo>
                    <a:pt x="298643" y="469871"/>
                  </a:lnTo>
                  <a:lnTo>
                    <a:pt x="352461" y="454737"/>
                  </a:lnTo>
                  <a:lnTo>
                    <a:pt x="403366" y="437332"/>
                  </a:lnTo>
                  <a:lnTo>
                    <a:pt x="451204" y="417798"/>
                  </a:lnTo>
                  <a:lnTo>
                    <a:pt x="495825" y="396277"/>
                  </a:lnTo>
                  <a:lnTo>
                    <a:pt x="537073" y="372908"/>
                  </a:lnTo>
                  <a:lnTo>
                    <a:pt x="574798" y="347836"/>
                  </a:lnTo>
                  <a:lnTo>
                    <a:pt x="608845" y="321200"/>
                  </a:lnTo>
                  <a:lnTo>
                    <a:pt x="639063" y="293142"/>
                  </a:lnTo>
                  <a:lnTo>
                    <a:pt x="665299" y="263804"/>
                  </a:lnTo>
                  <a:lnTo>
                    <a:pt x="705212" y="201854"/>
                  </a:lnTo>
                  <a:lnTo>
                    <a:pt x="727362" y="136481"/>
                  </a:lnTo>
                  <a:lnTo>
                    <a:pt x="731394" y="102866"/>
                  </a:lnTo>
                  <a:lnTo>
                    <a:pt x="730527" y="68819"/>
                  </a:lnTo>
                  <a:lnTo>
                    <a:pt x="724609" y="34483"/>
                  </a:lnTo>
                  <a:lnTo>
                    <a:pt x="713486" y="0"/>
                  </a:lnTo>
                  <a:close/>
                </a:path>
              </a:pathLst>
            </a:custGeom>
            <a:solidFill>
              <a:srgbClr val="5B9BD4"/>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5" name="Google Shape;265;p22"/>
            <p:cNvSpPr/>
            <p:nvPr/>
          </p:nvSpPr>
          <p:spPr>
            <a:xfrm>
              <a:off x="4187951" y="3683507"/>
              <a:ext cx="731520" cy="597535"/>
            </a:xfrm>
            <a:custGeom>
              <a:avLst/>
              <a:gdLst/>
              <a:ahLst/>
              <a:cxnLst/>
              <a:rect l="l" t="t" r="r" b="b"/>
              <a:pathLst>
                <a:path w="731520" h="597535" extrusionOk="0">
                  <a:moveTo>
                    <a:pt x="0" y="0"/>
                  </a:moveTo>
                  <a:lnTo>
                    <a:pt x="0" y="182880"/>
                  </a:lnTo>
                  <a:lnTo>
                    <a:pt x="59993" y="184253"/>
                  </a:lnTo>
                  <a:lnTo>
                    <a:pt x="118651" y="188304"/>
                  </a:lnTo>
                  <a:lnTo>
                    <a:pt x="175786" y="194924"/>
                  </a:lnTo>
                  <a:lnTo>
                    <a:pt x="231209" y="204008"/>
                  </a:lnTo>
                  <a:lnTo>
                    <a:pt x="284732" y="215449"/>
                  </a:lnTo>
                  <a:lnTo>
                    <a:pt x="336166" y="229140"/>
                  </a:lnTo>
                  <a:lnTo>
                    <a:pt x="385324" y="244975"/>
                  </a:lnTo>
                  <a:lnTo>
                    <a:pt x="432017" y="262847"/>
                  </a:lnTo>
                  <a:lnTo>
                    <a:pt x="476057" y="282649"/>
                  </a:lnTo>
                  <a:lnTo>
                    <a:pt x="517255" y="304276"/>
                  </a:lnTo>
                  <a:lnTo>
                    <a:pt x="555423" y="327619"/>
                  </a:lnTo>
                  <a:lnTo>
                    <a:pt x="590373" y="352574"/>
                  </a:lnTo>
                  <a:lnTo>
                    <a:pt x="621916" y="379033"/>
                  </a:lnTo>
                  <a:lnTo>
                    <a:pt x="649865" y="406889"/>
                  </a:lnTo>
                  <a:lnTo>
                    <a:pt x="694224" y="466368"/>
                  </a:lnTo>
                  <a:lnTo>
                    <a:pt x="721945" y="530158"/>
                  </a:lnTo>
                  <a:lnTo>
                    <a:pt x="731520" y="597408"/>
                  </a:lnTo>
                  <a:lnTo>
                    <a:pt x="731520" y="414528"/>
                  </a:lnTo>
                  <a:lnTo>
                    <a:pt x="721945" y="347278"/>
                  </a:lnTo>
                  <a:lnTo>
                    <a:pt x="694224" y="283488"/>
                  </a:lnTo>
                  <a:lnTo>
                    <a:pt x="649865" y="224009"/>
                  </a:lnTo>
                  <a:lnTo>
                    <a:pt x="621916" y="196153"/>
                  </a:lnTo>
                  <a:lnTo>
                    <a:pt x="590373" y="169694"/>
                  </a:lnTo>
                  <a:lnTo>
                    <a:pt x="555423" y="144739"/>
                  </a:lnTo>
                  <a:lnTo>
                    <a:pt x="517255" y="121396"/>
                  </a:lnTo>
                  <a:lnTo>
                    <a:pt x="476057" y="99769"/>
                  </a:lnTo>
                  <a:lnTo>
                    <a:pt x="432017" y="79967"/>
                  </a:lnTo>
                  <a:lnTo>
                    <a:pt x="385324" y="62095"/>
                  </a:lnTo>
                  <a:lnTo>
                    <a:pt x="336166" y="46260"/>
                  </a:lnTo>
                  <a:lnTo>
                    <a:pt x="284732" y="32569"/>
                  </a:lnTo>
                  <a:lnTo>
                    <a:pt x="231209" y="21128"/>
                  </a:lnTo>
                  <a:lnTo>
                    <a:pt x="175786" y="12044"/>
                  </a:lnTo>
                  <a:lnTo>
                    <a:pt x="118651" y="5424"/>
                  </a:lnTo>
                  <a:lnTo>
                    <a:pt x="59993" y="1373"/>
                  </a:lnTo>
                  <a:lnTo>
                    <a:pt x="0" y="0"/>
                  </a:lnTo>
                  <a:close/>
                </a:path>
              </a:pathLst>
            </a:custGeom>
            <a:solidFill>
              <a:srgbClr val="487CA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6" name="Google Shape;266;p22"/>
            <p:cNvSpPr/>
            <p:nvPr/>
          </p:nvSpPr>
          <p:spPr>
            <a:xfrm>
              <a:off x="4187951" y="3683507"/>
              <a:ext cx="731520" cy="1090295"/>
            </a:xfrm>
            <a:custGeom>
              <a:avLst/>
              <a:gdLst/>
              <a:ahLst/>
              <a:cxnLst/>
              <a:rect l="l" t="t" r="r" b="b"/>
              <a:pathLst>
                <a:path w="731520" h="1090295" extrusionOk="0">
                  <a:moveTo>
                    <a:pt x="731520" y="597408"/>
                  </a:moveTo>
                  <a:lnTo>
                    <a:pt x="721945" y="530158"/>
                  </a:lnTo>
                  <a:lnTo>
                    <a:pt x="694224" y="466368"/>
                  </a:lnTo>
                  <a:lnTo>
                    <a:pt x="649865" y="406889"/>
                  </a:lnTo>
                  <a:lnTo>
                    <a:pt x="621916" y="379033"/>
                  </a:lnTo>
                  <a:lnTo>
                    <a:pt x="590373" y="352574"/>
                  </a:lnTo>
                  <a:lnTo>
                    <a:pt x="555423" y="327619"/>
                  </a:lnTo>
                  <a:lnTo>
                    <a:pt x="517255" y="304276"/>
                  </a:lnTo>
                  <a:lnTo>
                    <a:pt x="476057" y="282649"/>
                  </a:lnTo>
                  <a:lnTo>
                    <a:pt x="432017" y="262847"/>
                  </a:lnTo>
                  <a:lnTo>
                    <a:pt x="385324" y="244975"/>
                  </a:lnTo>
                  <a:lnTo>
                    <a:pt x="336166" y="229140"/>
                  </a:lnTo>
                  <a:lnTo>
                    <a:pt x="284732" y="215449"/>
                  </a:lnTo>
                  <a:lnTo>
                    <a:pt x="231209" y="204008"/>
                  </a:lnTo>
                  <a:lnTo>
                    <a:pt x="175786" y="194924"/>
                  </a:lnTo>
                  <a:lnTo>
                    <a:pt x="118651" y="188304"/>
                  </a:lnTo>
                  <a:lnTo>
                    <a:pt x="59993" y="184253"/>
                  </a:lnTo>
                  <a:lnTo>
                    <a:pt x="0" y="182880"/>
                  </a:lnTo>
                  <a:lnTo>
                    <a:pt x="0" y="0"/>
                  </a:lnTo>
                  <a:lnTo>
                    <a:pt x="59993" y="1373"/>
                  </a:lnTo>
                  <a:lnTo>
                    <a:pt x="118651" y="5424"/>
                  </a:lnTo>
                  <a:lnTo>
                    <a:pt x="175786" y="12044"/>
                  </a:lnTo>
                  <a:lnTo>
                    <a:pt x="231209" y="21128"/>
                  </a:lnTo>
                  <a:lnTo>
                    <a:pt x="284732" y="32569"/>
                  </a:lnTo>
                  <a:lnTo>
                    <a:pt x="336166" y="46260"/>
                  </a:lnTo>
                  <a:lnTo>
                    <a:pt x="385324" y="62095"/>
                  </a:lnTo>
                  <a:lnTo>
                    <a:pt x="432017" y="79967"/>
                  </a:lnTo>
                  <a:lnTo>
                    <a:pt x="476057" y="99769"/>
                  </a:lnTo>
                  <a:lnTo>
                    <a:pt x="517255" y="121396"/>
                  </a:lnTo>
                  <a:lnTo>
                    <a:pt x="555423" y="144739"/>
                  </a:lnTo>
                  <a:lnTo>
                    <a:pt x="590373" y="169694"/>
                  </a:lnTo>
                  <a:lnTo>
                    <a:pt x="621916" y="196153"/>
                  </a:lnTo>
                  <a:lnTo>
                    <a:pt x="649865" y="224009"/>
                  </a:lnTo>
                  <a:lnTo>
                    <a:pt x="694224" y="283488"/>
                  </a:lnTo>
                  <a:lnTo>
                    <a:pt x="721945" y="347278"/>
                  </a:lnTo>
                  <a:lnTo>
                    <a:pt x="731520" y="414528"/>
                  </a:lnTo>
                  <a:lnTo>
                    <a:pt x="731520" y="597408"/>
                  </a:lnTo>
                  <a:lnTo>
                    <a:pt x="721192" y="666971"/>
                  </a:lnTo>
                  <a:lnTo>
                    <a:pt x="691211" y="733194"/>
                  </a:lnTo>
                  <a:lnTo>
                    <a:pt x="669321" y="764710"/>
                  </a:lnTo>
                  <a:lnTo>
                    <a:pt x="643082" y="794977"/>
                  </a:lnTo>
                  <a:lnTo>
                    <a:pt x="612682" y="823859"/>
                  </a:lnTo>
                  <a:lnTo>
                    <a:pt x="578310" y="851217"/>
                  </a:lnTo>
                  <a:lnTo>
                    <a:pt x="540153" y="876915"/>
                  </a:lnTo>
                  <a:lnTo>
                    <a:pt x="498399" y="900813"/>
                  </a:lnTo>
                  <a:lnTo>
                    <a:pt x="453236" y="922776"/>
                  </a:lnTo>
                  <a:lnTo>
                    <a:pt x="404854" y="942665"/>
                  </a:lnTo>
                  <a:lnTo>
                    <a:pt x="353438" y="960342"/>
                  </a:lnTo>
                  <a:lnTo>
                    <a:pt x="299179" y="975670"/>
                  </a:lnTo>
                  <a:lnTo>
                    <a:pt x="242263" y="988511"/>
                  </a:lnTo>
                  <a:lnTo>
                    <a:pt x="182880" y="998728"/>
                  </a:lnTo>
                  <a:lnTo>
                    <a:pt x="182880" y="1090168"/>
                  </a:lnTo>
                  <a:lnTo>
                    <a:pt x="0" y="920496"/>
                  </a:lnTo>
                  <a:lnTo>
                    <a:pt x="182880" y="724408"/>
                  </a:lnTo>
                  <a:lnTo>
                    <a:pt x="182880" y="815848"/>
                  </a:lnTo>
                  <a:lnTo>
                    <a:pt x="242992" y="805495"/>
                  </a:lnTo>
                  <a:lnTo>
                    <a:pt x="300729" y="792404"/>
                  </a:lnTo>
                  <a:lnTo>
                    <a:pt x="355861" y="776709"/>
                  </a:lnTo>
                  <a:lnTo>
                    <a:pt x="408159" y="758543"/>
                  </a:lnTo>
                  <a:lnTo>
                    <a:pt x="457394" y="738040"/>
                  </a:lnTo>
                  <a:lnTo>
                    <a:pt x="503337" y="715335"/>
                  </a:lnTo>
                  <a:lnTo>
                    <a:pt x="545757" y="690561"/>
                  </a:lnTo>
                  <a:lnTo>
                    <a:pt x="584427" y="663852"/>
                  </a:lnTo>
                  <a:lnTo>
                    <a:pt x="619116" y="635342"/>
                  </a:lnTo>
                  <a:lnTo>
                    <a:pt x="649596" y="605165"/>
                  </a:lnTo>
                  <a:lnTo>
                    <a:pt x="675637" y="573454"/>
                  </a:lnTo>
                  <a:lnTo>
                    <a:pt x="697010" y="540343"/>
                  </a:lnTo>
                  <a:lnTo>
                    <a:pt x="713486" y="505968"/>
                  </a:lnTo>
                </a:path>
              </a:pathLst>
            </a:custGeom>
            <a:noFill/>
            <a:ln w="12175" cap="flat" cmpd="sng">
              <a:solidFill>
                <a:srgbClr val="41709C"/>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 name="CasellaDiTesto 1">
            <a:extLst>
              <a:ext uri="{FF2B5EF4-FFF2-40B4-BE49-F238E27FC236}">
                <a16:creationId xmlns:a16="http://schemas.microsoft.com/office/drawing/2014/main" id="{FB5599FF-5291-79B5-5DB9-94262B0097FB}"/>
              </a:ext>
            </a:extLst>
          </p:cNvPr>
          <p:cNvSpPr txBox="1"/>
          <p:nvPr/>
        </p:nvSpPr>
        <p:spPr>
          <a:xfrm>
            <a:off x="636364" y="-55936"/>
            <a:ext cx="8081058" cy="523220"/>
          </a:xfrm>
          <a:prstGeom prst="rect">
            <a:avLst/>
          </a:prstGeom>
          <a:noFill/>
        </p:spPr>
        <p:txBody>
          <a:bodyPr wrap="none" rtlCol="0">
            <a:spAutoFit/>
          </a:bodyPr>
          <a:lstStyle/>
          <a:p>
            <a:r>
              <a:rPr lang="it-IT" sz="2800" b="1" dirty="0">
                <a:solidFill>
                  <a:srgbClr val="0070C0"/>
                </a:solidFill>
              </a:rPr>
              <a:t>PERICOLOSITÀ DELLE SOSTANZE CHIMICHE</a:t>
            </a:r>
          </a:p>
        </p:txBody>
      </p:sp>
    </p:spTree>
    <p:extLst>
      <p:ext uri="{BB962C8B-B14F-4D97-AF65-F5344CB8AC3E}">
        <p14:creationId xmlns:p14="http://schemas.microsoft.com/office/powerpoint/2010/main" val="19695631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9" name="Google Shape;279;p23"/>
          <p:cNvSpPr txBox="1"/>
          <p:nvPr/>
        </p:nvSpPr>
        <p:spPr>
          <a:xfrm>
            <a:off x="636364" y="633729"/>
            <a:ext cx="7270115" cy="1489710"/>
          </a:xfrm>
          <a:prstGeom prst="rect">
            <a:avLst/>
          </a:prstGeom>
          <a:noFill/>
          <a:ln>
            <a:noFill/>
          </a:ln>
        </p:spPr>
        <p:txBody>
          <a:bodyPr spcFirstLastPara="1" wrap="square" lIns="0" tIns="13325" rIns="0" bIns="0" anchor="t" anchorCtr="0">
            <a:spAutoFit/>
          </a:bodyPr>
          <a:lstStyle/>
          <a:p>
            <a:pPr marL="12065" marR="5080" lvl="0" indent="-9525" algn="ctr" rtl="0">
              <a:lnSpc>
                <a:spcPct val="100000"/>
              </a:lnSpc>
              <a:spcBef>
                <a:spcPts val="0"/>
              </a:spcBef>
              <a:spcAft>
                <a:spcPts val="0"/>
              </a:spcAft>
              <a:buNone/>
            </a:pPr>
            <a:r>
              <a:rPr lang="en-US" sz="3200" b="1" dirty="0" err="1">
                <a:solidFill>
                  <a:schemeClr val="dk1"/>
                </a:solidFill>
                <a:latin typeface="Calibri"/>
                <a:ea typeface="Calibri"/>
                <a:cs typeface="Calibri"/>
                <a:sym typeface="Calibri"/>
              </a:rPr>
              <a:t>Pericolosità</a:t>
            </a:r>
            <a:r>
              <a:rPr lang="en-US" sz="3200" b="1" dirty="0">
                <a:solidFill>
                  <a:schemeClr val="dk1"/>
                </a:solidFill>
                <a:latin typeface="Calibri"/>
                <a:ea typeface="Calibri"/>
                <a:cs typeface="Calibri"/>
                <a:sym typeface="Calibri"/>
              </a:rPr>
              <a:t> </a:t>
            </a:r>
            <a:r>
              <a:rPr lang="en-US" sz="3200" b="1" dirty="0" err="1">
                <a:solidFill>
                  <a:schemeClr val="dk1"/>
                </a:solidFill>
                <a:latin typeface="Calibri"/>
                <a:ea typeface="Calibri"/>
                <a:cs typeface="Calibri"/>
                <a:sym typeface="Calibri"/>
              </a:rPr>
              <a:t>derivante</a:t>
            </a:r>
            <a:r>
              <a:rPr lang="en-US" sz="3200" b="1" dirty="0">
                <a:solidFill>
                  <a:schemeClr val="dk1"/>
                </a:solidFill>
                <a:latin typeface="Calibri"/>
                <a:ea typeface="Calibri"/>
                <a:cs typeface="Calibri"/>
                <a:sym typeface="Calibri"/>
              </a:rPr>
              <a:t> dalle </a:t>
            </a:r>
            <a:r>
              <a:rPr lang="en-US" sz="3200" b="1" i="1" dirty="0">
                <a:solidFill>
                  <a:srgbClr val="FF0000"/>
                </a:solidFill>
                <a:latin typeface="Calibri"/>
                <a:ea typeface="Calibri"/>
                <a:cs typeface="Calibri"/>
                <a:sym typeface="Calibri"/>
              </a:rPr>
              <a:t>caratteristiche  </a:t>
            </a:r>
            <a:r>
              <a:rPr lang="en-US" sz="3200" b="1" i="1" dirty="0" err="1">
                <a:solidFill>
                  <a:srgbClr val="FF0000"/>
                </a:solidFill>
                <a:latin typeface="Calibri"/>
                <a:ea typeface="Calibri"/>
                <a:cs typeface="Calibri"/>
                <a:sym typeface="Calibri"/>
              </a:rPr>
              <a:t>tossicologiche</a:t>
            </a:r>
            <a:r>
              <a:rPr lang="en-US" sz="3200" b="1" i="1" dirty="0">
                <a:solidFill>
                  <a:srgbClr val="FF0000"/>
                </a:solidFill>
                <a:latin typeface="Calibri"/>
                <a:ea typeface="Calibri"/>
                <a:cs typeface="Calibri"/>
                <a:sym typeface="Calibri"/>
              </a:rPr>
              <a:t> </a:t>
            </a:r>
            <a:r>
              <a:rPr lang="en-US" sz="3200" b="1" dirty="0">
                <a:solidFill>
                  <a:schemeClr val="dk1"/>
                </a:solidFill>
                <a:latin typeface="Calibri"/>
                <a:ea typeface="Calibri"/>
                <a:cs typeface="Calibri"/>
                <a:sym typeface="Calibri"/>
              </a:rPr>
              <a:t>delle sostanze o dei prodotti  chimici </a:t>
            </a:r>
            <a:r>
              <a:rPr lang="en-US" sz="3200" b="1" dirty="0" err="1">
                <a:solidFill>
                  <a:schemeClr val="dk1"/>
                </a:solidFill>
                <a:latin typeface="Calibri"/>
                <a:ea typeface="Calibri"/>
                <a:cs typeface="Calibri"/>
                <a:sym typeface="Calibri"/>
              </a:rPr>
              <a:t>utilizzati</a:t>
            </a:r>
            <a:r>
              <a:rPr lang="en-US" sz="3200" b="1" dirty="0">
                <a:solidFill>
                  <a:schemeClr val="dk1"/>
                </a:solidFill>
                <a:latin typeface="Calibri"/>
                <a:ea typeface="Calibri"/>
                <a:cs typeface="Calibri"/>
                <a:sym typeface="Calibri"/>
              </a:rPr>
              <a:t>.</a:t>
            </a:r>
            <a:endParaRPr sz="3200" dirty="0">
              <a:solidFill>
                <a:schemeClr val="dk1"/>
              </a:solidFill>
              <a:latin typeface="Calibri"/>
              <a:ea typeface="Calibri"/>
              <a:cs typeface="Calibri"/>
              <a:sym typeface="Calibri"/>
            </a:endParaRPr>
          </a:p>
        </p:txBody>
      </p:sp>
      <p:sp>
        <p:nvSpPr>
          <p:cNvPr id="281" name="Google Shape;281;p23"/>
          <p:cNvSpPr txBox="1"/>
          <p:nvPr/>
        </p:nvSpPr>
        <p:spPr>
          <a:xfrm>
            <a:off x="0" y="3051480"/>
            <a:ext cx="9143999" cy="1489075"/>
          </a:xfrm>
          <a:prstGeom prst="rect">
            <a:avLst/>
          </a:prstGeom>
          <a:noFill/>
          <a:ln>
            <a:noFill/>
          </a:ln>
        </p:spPr>
        <p:txBody>
          <a:bodyPr spcFirstLastPara="1" wrap="square" lIns="0" tIns="12700" rIns="0" bIns="0" anchor="t" anchorCtr="0">
            <a:spAutoFit/>
          </a:bodyPr>
          <a:lstStyle/>
          <a:p>
            <a:pPr marL="12700" marR="5080" lvl="0" indent="377825" algn="ctr" rtl="0">
              <a:lnSpc>
                <a:spcPct val="100000"/>
              </a:lnSpc>
              <a:spcBef>
                <a:spcPts val="0"/>
              </a:spcBef>
              <a:spcAft>
                <a:spcPts val="0"/>
              </a:spcAft>
              <a:buNone/>
            </a:pPr>
            <a:r>
              <a:rPr lang="en-US" sz="3200" b="1" dirty="0" err="1">
                <a:solidFill>
                  <a:schemeClr val="dk1"/>
                </a:solidFill>
                <a:latin typeface="Calibri"/>
                <a:ea typeface="Calibri"/>
                <a:cs typeface="Calibri"/>
                <a:sym typeface="Calibri"/>
              </a:rPr>
              <a:t>Rischi</a:t>
            </a:r>
            <a:r>
              <a:rPr lang="en-US" sz="3200" b="1" dirty="0">
                <a:solidFill>
                  <a:schemeClr val="dk1"/>
                </a:solidFill>
                <a:latin typeface="Calibri"/>
                <a:ea typeface="Calibri"/>
                <a:cs typeface="Calibri"/>
                <a:sym typeface="Calibri"/>
              </a:rPr>
              <a:t> possibili </a:t>
            </a:r>
            <a:r>
              <a:rPr lang="en-US" sz="3200" b="1" i="1" dirty="0">
                <a:solidFill>
                  <a:srgbClr val="FF0000"/>
                </a:solidFill>
                <a:latin typeface="Calibri"/>
                <a:ea typeface="Calibri"/>
                <a:cs typeface="Calibri"/>
                <a:sym typeface="Calibri"/>
              </a:rPr>
              <a:t>sulla salute </a:t>
            </a:r>
            <a:r>
              <a:rPr lang="en-US" sz="3200" b="1" dirty="0" err="1">
                <a:solidFill>
                  <a:schemeClr val="dk1"/>
                </a:solidFill>
                <a:latin typeface="Calibri"/>
                <a:ea typeface="Calibri"/>
                <a:cs typeface="Calibri"/>
                <a:sym typeface="Calibri"/>
              </a:rPr>
              <a:t>dell’individuo</a:t>
            </a:r>
            <a:r>
              <a:rPr lang="en-US" sz="3200" b="1" dirty="0">
                <a:solidFill>
                  <a:schemeClr val="dk1"/>
                </a:solidFill>
                <a:latin typeface="Calibri"/>
                <a:ea typeface="Calibri"/>
                <a:cs typeface="Calibri"/>
                <a:sym typeface="Calibri"/>
              </a:rPr>
              <a:t>  con effetti </a:t>
            </a:r>
            <a:r>
              <a:rPr lang="en-US" sz="3200" b="1" dirty="0" err="1">
                <a:solidFill>
                  <a:schemeClr val="dk1"/>
                </a:solidFill>
                <a:latin typeface="Calibri"/>
                <a:ea typeface="Calibri"/>
                <a:cs typeface="Calibri"/>
                <a:sym typeface="Calibri"/>
              </a:rPr>
              <a:t>acuti</a:t>
            </a:r>
            <a:r>
              <a:rPr lang="en-US" sz="3200" b="1" dirty="0">
                <a:solidFill>
                  <a:schemeClr val="dk1"/>
                </a:solidFill>
                <a:latin typeface="Calibri"/>
                <a:ea typeface="Calibri"/>
                <a:cs typeface="Calibri"/>
                <a:sym typeface="Calibri"/>
              </a:rPr>
              <a:t> (a breve termine) o </a:t>
            </a:r>
            <a:r>
              <a:rPr lang="en-US" sz="3200" b="1" dirty="0" err="1">
                <a:solidFill>
                  <a:schemeClr val="dk1"/>
                </a:solidFill>
                <a:latin typeface="Calibri"/>
                <a:ea typeface="Calibri"/>
                <a:cs typeface="Calibri"/>
                <a:sym typeface="Calibri"/>
              </a:rPr>
              <a:t>cronici</a:t>
            </a:r>
            <a:r>
              <a:rPr lang="en-US" sz="3200" b="1" dirty="0">
                <a:solidFill>
                  <a:schemeClr val="dk1"/>
                </a:solidFill>
                <a:latin typeface="Calibri"/>
                <a:ea typeface="Calibri"/>
                <a:cs typeface="Calibri"/>
                <a:sym typeface="Calibri"/>
              </a:rPr>
              <a:t> (a</a:t>
            </a:r>
            <a:endParaRPr sz="3200" dirty="0">
              <a:solidFill>
                <a:schemeClr val="dk1"/>
              </a:solidFill>
              <a:latin typeface="Calibri"/>
              <a:ea typeface="Calibri"/>
              <a:cs typeface="Calibri"/>
              <a:sym typeface="Calibri"/>
            </a:endParaRPr>
          </a:p>
          <a:p>
            <a:pPr marL="1830704" marR="0" lvl="0" indent="0" algn="ctr" rtl="0">
              <a:lnSpc>
                <a:spcPct val="100000"/>
              </a:lnSpc>
              <a:spcBef>
                <a:spcPts val="0"/>
              </a:spcBef>
              <a:spcAft>
                <a:spcPts val="0"/>
              </a:spcAft>
              <a:buNone/>
            </a:pPr>
            <a:r>
              <a:rPr lang="en-US" sz="3200" b="1" dirty="0">
                <a:solidFill>
                  <a:schemeClr val="dk1"/>
                </a:solidFill>
                <a:latin typeface="Calibri"/>
                <a:ea typeface="Calibri"/>
                <a:cs typeface="Calibri"/>
                <a:sym typeface="Calibri"/>
              </a:rPr>
              <a:t>medio o </a:t>
            </a:r>
            <a:r>
              <a:rPr lang="en-US" sz="3200" b="1" dirty="0" err="1">
                <a:solidFill>
                  <a:schemeClr val="dk1"/>
                </a:solidFill>
                <a:latin typeface="Calibri"/>
                <a:ea typeface="Calibri"/>
                <a:cs typeface="Calibri"/>
                <a:sym typeface="Calibri"/>
              </a:rPr>
              <a:t>lungo</a:t>
            </a:r>
            <a:r>
              <a:rPr lang="en-US" sz="3200" b="1" dirty="0">
                <a:solidFill>
                  <a:schemeClr val="dk1"/>
                </a:solidFill>
                <a:latin typeface="Calibri"/>
                <a:ea typeface="Calibri"/>
                <a:cs typeface="Calibri"/>
                <a:sym typeface="Calibri"/>
              </a:rPr>
              <a:t> termine)</a:t>
            </a:r>
            <a:endParaRPr sz="3200" dirty="0">
              <a:solidFill>
                <a:schemeClr val="dk1"/>
              </a:solidFill>
              <a:latin typeface="Calibri"/>
              <a:ea typeface="Calibri"/>
              <a:cs typeface="Calibri"/>
              <a:sym typeface="Calibri"/>
            </a:endParaRPr>
          </a:p>
        </p:txBody>
      </p:sp>
      <p:grpSp>
        <p:nvGrpSpPr>
          <p:cNvPr id="282" name="Google Shape;282;p23"/>
          <p:cNvGrpSpPr/>
          <p:nvPr/>
        </p:nvGrpSpPr>
        <p:grpSpPr>
          <a:xfrm>
            <a:off x="4032377" y="2096187"/>
            <a:ext cx="727075" cy="1102360"/>
            <a:chOff x="4340351" y="3532631"/>
            <a:chExt cx="727075" cy="1102360"/>
          </a:xfrm>
        </p:grpSpPr>
        <p:sp>
          <p:nvSpPr>
            <p:cNvPr id="283" name="Google Shape;283;p23"/>
            <p:cNvSpPr/>
            <p:nvPr/>
          </p:nvSpPr>
          <p:spPr>
            <a:xfrm>
              <a:off x="4340351" y="4044949"/>
              <a:ext cx="727075" cy="589915"/>
            </a:xfrm>
            <a:custGeom>
              <a:avLst/>
              <a:gdLst/>
              <a:ahLst/>
              <a:cxnLst/>
              <a:rect l="l" t="t" r="r" b="b"/>
              <a:pathLst>
                <a:path w="727075" h="589914" extrusionOk="0">
                  <a:moveTo>
                    <a:pt x="709802" y="0"/>
                  </a:moveTo>
                  <a:lnTo>
                    <a:pt x="693665" y="35159"/>
                  </a:lnTo>
                  <a:lnTo>
                    <a:pt x="672604" y="69035"/>
                  </a:lnTo>
                  <a:lnTo>
                    <a:pt x="646850" y="101488"/>
                  </a:lnTo>
                  <a:lnTo>
                    <a:pt x="616631" y="132379"/>
                  </a:lnTo>
                  <a:lnTo>
                    <a:pt x="582179" y="161570"/>
                  </a:lnTo>
                  <a:lnTo>
                    <a:pt x="543723" y="188923"/>
                  </a:lnTo>
                  <a:lnTo>
                    <a:pt x="501492" y="214297"/>
                  </a:lnTo>
                  <a:lnTo>
                    <a:pt x="455718" y="237556"/>
                  </a:lnTo>
                  <a:lnTo>
                    <a:pt x="406630" y="258559"/>
                  </a:lnTo>
                  <a:lnTo>
                    <a:pt x="354458" y="277168"/>
                  </a:lnTo>
                  <a:lnTo>
                    <a:pt x="299432" y="293245"/>
                  </a:lnTo>
                  <a:lnTo>
                    <a:pt x="241781" y="306650"/>
                  </a:lnTo>
                  <a:lnTo>
                    <a:pt x="181737" y="317245"/>
                  </a:lnTo>
                  <a:lnTo>
                    <a:pt x="181737" y="226441"/>
                  </a:lnTo>
                  <a:lnTo>
                    <a:pt x="0" y="421513"/>
                  </a:lnTo>
                  <a:lnTo>
                    <a:pt x="181737" y="589914"/>
                  </a:lnTo>
                  <a:lnTo>
                    <a:pt x="181737" y="498982"/>
                  </a:lnTo>
                  <a:lnTo>
                    <a:pt x="240358" y="488681"/>
                  </a:lnTo>
                  <a:lnTo>
                    <a:pt x="296408" y="475799"/>
                  </a:lnTo>
                  <a:lnTo>
                    <a:pt x="349735" y="460480"/>
                  </a:lnTo>
                  <a:lnTo>
                    <a:pt x="400189" y="442864"/>
                  </a:lnTo>
                  <a:lnTo>
                    <a:pt x="447620" y="423095"/>
                  </a:lnTo>
                  <a:lnTo>
                    <a:pt x="491876" y="401316"/>
                  </a:lnTo>
                  <a:lnTo>
                    <a:pt x="532808" y="377668"/>
                  </a:lnTo>
                  <a:lnTo>
                    <a:pt x="570263" y="352294"/>
                  </a:lnTo>
                  <a:lnTo>
                    <a:pt x="604093" y="325336"/>
                  </a:lnTo>
                  <a:lnTo>
                    <a:pt x="634146" y="296938"/>
                  </a:lnTo>
                  <a:lnTo>
                    <a:pt x="660271" y="267240"/>
                  </a:lnTo>
                  <a:lnTo>
                    <a:pt x="700136" y="204519"/>
                  </a:lnTo>
                  <a:lnTo>
                    <a:pt x="722483" y="138313"/>
                  </a:lnTo>
                  <a:lnTo>
                    <a:pt x="726710" y="104258"/>
                  </a:lnTo>
                  <a:lnTo>
                    <a:pt x="726107" y="69760"/>
                  </a:lnTo>
                  <a:lnTo>
                    <a:pt x="720521" y="34959"/>
                  </a:lnTo>
                  <a:lnTo>
                    <a:pt x="709802" y="0"/>
                  </a:lnTo>
                  <a:close/>
                </a:path>
              </a:pathLst>
            </a:custGeom>
            <a:solidFill>
              <a:srgbClr val="5B9BD4"/>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4" name="Google Shape;284;p23"/>
            <p:cNvSpPr/>
            <p:nvPr/>
          </p:nvSpPr>
          <p:spPr>
            <a:xfrm>
              <a:off x="4340351" y="3532631"/>
              <a:ext cx="727075" cy="603250"/>
            </a:xfrm>
            <a:custGeom>
              <a:avLst/>
              <a:gdLst/>
              <a:ahLst/>
              <a:cxnLst/>
              <a:rect l="l" t="t" r="r" b="b"/>
              <a:pathLst>
                <a:path w="727075" h="603250" extrusionOk="0">
                  <a:moveTo>
                    <a:pt x="0" y="0"/>
                  </a:moveTo>
                  <a:lnTo>
                    <a:pt x="0" y="181736"/>
                  </a:lnTo>
                  <a:lnTo>
                    <a:pt x="59616" y="183134"/>
                  </a:lnTo>
                  <a:lnTo>
                    <a:pt x="117906" y="187254"/>
                  </a:lnTo>
                  <a:lnTo>
                    <a:pt x="174682" y="193987"/>
                  </a:lnTo>
                  <a:lnTo>
                    <a:pt x="229758" y="203226"/>
                  </a:lnTo>
                  <a:lnTo>
                    <a:pt x="282946" y="214862"/>
                  </a:lnTo>
                  <a:lnTo>
                    <a:pt x="334058" y="228786"/>
                  </a:lnTo>
                  <a:lnTo>
                    <a:pt x="382909" y="244890"/>
                  </a:lnTo>
                  <a:lnTo>
                    <a:pt x="429310" y="263065"/>
                  </a:lnTo>
                  <a:lnTo>
                    <a:pt x="473075" y="283204"/>
                  </a:lnTo>
                  <a:lnTo>
                    <a:pt x="514016" y="305196"/>
                  </a:lnTo>
                  <a:lnTo>
                    <a:pt x="551946" y="328935"/>
                  </a:lnTo>
                  <a:lnTo>
                    <a:pt x="586679" y="354311"/>
                  </a:lnTo>
                  <a:lnTo>
                    <a:pt x="618026" y="381216"/>
                  </a:lnTo>
                  <a:lnTo>
                    <a:pt x="645800" y="409542"/>
                  </a:lnTo>
                  <a:lnTo>
                    <a:pt x="669815" y="439179"/>
                  </a:lnTo>
                  <a:lnTo>
                    <a:pt x="705818" y="501956"/>
                  </a:lnTo>
                  <a:lnTo>
                    <a:pt x="724537" y="568679"/>
                  </a:lnTo>
                  <a:lnTo>
                    <a:pt x="726948" y="603249"/>
                  </a:lnTo>
                  <a:lnTo>
                    <a:pt x="726948" y="421512"/>
                  </a:lnTo>
                  <a:lnTo>
                    <a:pt x="717432" y="353142"/>
                  </a:lnTo>
                  <a:lnTo>
                    <a:pt x="689884" y="288283"/>
                  </a:lnTo>
                  <a:lnTo>
                    <a:pt x="645800" y="227805"/>
                  </a:lnTo>
                  <a:lnTo>
                    <a:pt x="618026" y="199479"/>
                  </a:lnTo>
                  <a:lnTo>
                    <a:pt x="586679" y="172574"/>
                  </a:lnTo>
                  <a:lnTo>
                    <a:pt x="551946" y="147198"/>
                  </a:lnTo>
                  <a:lnTo>
                    <a:pt x="514016" y="123459"/>
                  </a:lnTo>
                  <a:lnTo>
                    <a:pt x="473075" y="101467"/>
                  </a:lnTo>
                  <a:lnTo>
                    <a:pt x="429310" y="81328"/>
                  </a:lnTo>
                  <a:lnTo>
                    <a:pt x="382909" y="63153"/>
                  </a:lnTo>
                  <a:lnTo>
                    <a:pt x="334058" y="47049"/>
                  </a:lnTo>
                  <a:lnTo>
                    <a:pt x="282946" y="33125"/>
                  </a:lnTo>
                  <a:lnTo>
                    <a:pt x="229758" y="21489"/>
                  </a:lnTo>
                  <a:lnTo>
                    <a:pt x="174682" y="12250"/>
                  </a:lnTo>
                  <a:lnTo>
                    <a:pt x="117906" y="5517"/>
                  </a:lnTo>
                  <a:lnTo>
                    <a:pt x="59616" y="1397"/>
                  </a:lnTo>
                  <a:lnTo>
                    <a:pt x="0" y="0"/>
                  </a:lnTo>
                  <a:close/>
                </a:path>
              </a:pathLst>
            </a:custGeom>
            <a:solidFill>
              <a:srgbClr val="487CA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5" name="Google Shape;285;p23"/>
            <p:cNvSpPr/>
            <p:nvPr/>
          </p:nvSpPr>
          <p:spPr>
            <a:xfrm>
              <a:off x="4340351" y="3532631"/>
              <a:ext cx="727075" cy="1102360"/>
            </a:xfrm>
            <a:custGeom>
              <a:avLst/>
              <a:gdLst/>
              <a:ahLst/>
              <a:cxnLst/>
              <a:rect l="l" t="t" r="r" b="b"/>
              <a:pathLst>
                <a:path w="727075" h="1102360" extrusionOk="0">
                  <a:moveTo>
                    <a:pt x="726948" y="603249"/>
                  </a:moveTo>
                  <a:lnTo>
                    <a:pt x="717432" y="534879"/>
                  </a:lnTo>
                  <a:lnTo>
                    <a:pt x="689884" y="470020"/>
                  </a:lnTo>
                  <a:lnTo>
                    <a:pt x="645800" y="409542"/>
                  </a:lnTo>
                  <a:lnTo>
                    <a:pt x="618026" y="381216"/>
                  </a:lnTo>
                  <a:lnTo>
                    <a:pt x="586679" y="354311"/>
                  </a:lnTo>
                  <a:lnTo>
                    <a:pt x="551946" y="328935"/>
                  </a:lnTo>
                  <a:lnTo>
                    <a:pt x="514016" y="305196"/>
                  </a:lnTo>
                  <a:lnTo>
                    <a:pt x="473075" y="283204"/>
                  </a:lnTo>
                  <a:lnTo>
                    <a:pt x="429310" y="263065"/>
                  </a:lnTo>
                  <a:lnTo>
                    <a:pt x="382909" y="244890"/>
                  </a:lnTo>
                  <a:lnTo>
                    <a:pt x="334058" y="228786"/>
                  </a:lnTo>
                  <a:lnTo>
                    <a:pt x="282946" y="214862"/>
                  </a:lnTo>
                  <a:lnTo>
                    <a:pt x="229758" y="203226"/>
                  </a:lnTo>
                  <a:lnTo>
                    <a:pt x="174682" y="193987"/>
                  </a:lnTo>
                  <a:lnTo>
                    <a:pt x="117906" y="187254"/>
                  </a:lnTo>
                  <a:lnTo>
                    <a:pt x="59616" y="183134"/>
                  </a:lnTo>
                  <a:lnTo>
                    <a:pt x="0" y="181736"/>
                  </a:lnTo>
                  <a:lnTo>
                    <a:pt x="0" y="0"/>
                  </a:lnTo>
                  <a:lnTo>
                    <a:pt x="59616" y="1397"/>
                  </a:lnTo>
                  <a:lnTo>
                    <a:pt x="117906" y="5517"/>
                  </a:lnTo>
                  <a:lnTo>
                    <a:pt x="174682" y="12250"/>
                  </a:lnTo>
                  <a:lnTo>
                    <a:pt x="229758" y="21489"/>
                  </a:lnTo>
                  <a:lnTo>
                    <a:pt x="282946" y="33125"/>
                  </a:lnTo>
                  <a:lnTo>
                    <a:pt x="334058" y="47049"/>
                  </a:lnTo>
                  <a:lnTo>
                    <a:pt x="382909" y="63153"/>
                  </a:lnTo>
                  <a:lnTo>
                    <a:pt x="429310" y="81328"/>
                  </a:lnTo>
                  <a:lnTo>
                    <a:pt x="473075" y="101467"/>
                  </a:lnTo>
                  <a:lnTo>
                    <a:pt x="514016" y="123459"/>
                  </a:lnTo>
                  <a:lnTo>
                    <a:pt x="551946" y="147198"/>
                  </a:lnTo>
                  <a:lnTo>
                    <a:pt x="586679" y="172574"/>
                  </a:lnTo>
                  <a:lnTo>
                    <a:pt x="618026" y="199479"/>
                  </a:lnTo>
                  <a:lnTo>
                    <a:pt x="645800" y="227805"/>
                  </a:lnTo>
                  <a:lnTo>
                    <a:pt x="669815" y="257442"/>
                  </a:lnTo>
                  <a:lnTo>
                    <a:pt x="705818" y="320219"/>
                  </a:lnTo>
                  <a:lnTo>
                    <a:pt x="724537" y="386942"/>
                  </a:lnTo>
                  <a:lnTo>
                    <a:pt x="726948" y="421512"/>
                  </a:lnTo>
                  <a:lnTo>
                    <a:pt x="726948" y="603249"/>
                  </a:lnTo>
                  <a:lnTo>
                    <a:pt x="716684" y="673982"/>
                  </a:lnTo>
                  <a:lnTo>
                    <a:pt x="686889" y="741320"/>
                  </a:lnTo>
                  <a:lnTo>
                    <a:pt x="665135" y="773366"/>
                  </a:lnTo>
                  <a:lnTo>
                    <a:pt x="639059" y="804143"/>
                  </a:lnTo>
                  <a:lnTo>
                    <a:pt x="608849" y="833511"/>
                  </a:lnTo>
                  <a:lnTo>
                    <a:pt x="574690" y="861329"/>
                  </a:lnTo>
                  <a:lnTo>
                    <a:pt x="536771" y="887459"/>
                  </a:lnTo>
                  <a:lnTo>
                    <a:pt x="495278" y="911759"/>
                  </a:lnTo>
                  <a:lnTo>
                    <a:pt x="450398" y="934090"/>
                  </a:lnTo>
                  <a:lnTo>
                    <a:pt x="402318" y="954311"/>
                  </a:lnTo>
                  <a:lnTo>
                    <a:pt x="351224" y="972283"/>
                  </a:lnTo>
                  <a:lnTo>
                    <a:pt x="297305" y="987865"/>
                  </a:lnTo>
                  <a:lnTo>
                    <a:pt x="240747" y="1000918"/>
                  </a:lnTo>
                  <a:lnTo>
                    <a:pt x="181737" y="1011300"/>
                  </a:lnTo>
                  <a:lnTo>
                    <a:pt x="181737" y="1102232"/>
                  </a:lnTo>
                  <a:lnTo>
                    <a:pt x="0" y="933830"/>
                  </a:lnTo>
                  <a:lnTo>
                    <a:pt x="181737" y="738758"/>
                  </a:lnTo>
                  <a:lnTo>
                    <a:pt x="181737" y="829563"/>
                  </a:lnTo>
                  <a:lnTo>
                    <a:pt x="241781" y="818968"/>
                  </a:lnTo>
                  <a:lnTo>
                    <a:pt x="299432" y="805563"/>
                  </a:lnTo>
                  <a:lnTo>
                    <a:pt x="354458" y="789486"/>
                  </a:lnTo>
                  <a:lnTo>
                    <a:pt x="406630" y="770877"/>
                  </a:lnTo>
                  <a:lnTo>
                    <a:pt x="455718" y="749874"/>
                  </a:lnTo>
                  <a:lnTo>
                    <a:pt x="501492" y="726615"/>
                  </a:lnTo>
                  <a:lnTo>
                    <a:pt x="543723" y="701241"/>
                  </a:lnTo>
                  <a:lnTo>
                    <a:pt x="582179" y="673888"/>
                  </a:lnTo>
                  <a:lnTo>
                    <a:pt x="616631" y="644697"/>
                  </a:lnTo>
                  <a:lnTo>
                    <a:pt x="646850" y="613806"/>
                  </a:lnTo>
                  <a:lnTo>
                    <a:pt x="672604" y="581353"/>
                  </a:lnTo>
                  <a:lnTo>
                    <a:pt x="693665" y="547477"/>
                  </a:lnTo>
                  <a:lnTo>
                    <a:pt x="709802" y="512317"/>
                  </a:lnTo>
                </a:path>
              </a:pathLst>
            </a:custGeom>
            <a:noFill/>
            <a:ln w="12175" cap="flat" cmpd="sng">
              <a:solidFill>
                <a:srgbClr val="41709C"/>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 name="CasellaDiTesto 1">
            <a:extLst>
              <a:ext uri="{FF2B5EF4-FFF2-40B4-BE49-F238E27FC236}">
                <a16:creationId xmlns:a16="http://schemas.microsoft.com/office/drawing/2014/main" id="{E8E59418-DAAD-794D-BCF2-BBFF63193206}"/>
              </a:ext>
            </a:extLst>
          </p:cNvPr>
          <p:cNvSpPr txBox="1"/>
          <p:nvPr/>
        </p:nvSpPr>
        <p:spPr>
          <a:xfrm>
            <a:off x="636364" y="-55936"/>
            <a:ext cx="8081058" cy="523220"/>
          </a:xfrm>
          <a:prstGeom prst="rect">
            <a:avLst/>
          </a:prstGeom>
          <a:noFill/>
        </p:spPr>
        <p:txBody>
          <a:bodyPr wrap="none" rtlCol="0">
            <a:spAutoFit/>
          </a:bodyPr>
          <a:lstStyle/>
          <a:p>
            <a:r>
              <a:rPr lang="it-IT" sz="2800" b="1" dirty="0">
                <a:solidFill>
                  <a:srgbClr val="0070C0"/>
                </a:solidFill>
              </a:rPr>
              <a:t>PERICOLOSITÀ DELLE SOSTANZE CHIMICHE</a:t>
            </a:r>
          </a:p>
        </p:txBody>
      </p:sp>
    </p:spTree>
    <p:extLst>
      <p:ext uri="{BB962C8B-B14F-4D97-AF65-F5344CB8AC3E}">
        <p14:creationId xmlns:p14="http://schemas.microsoft.com/office/powerpoint/2010/main" val="3736297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CC3ECF6-BBBC-2DDD-C84D-18D9A735603D}"/>
              </a:ext>
            </a:extLst>
          </p:cNvPr>
          <p:cNvPicPr>
            <a:picLocks noChangeAspect="1"/>
          </p:cNvPicPr>
          <p:nvPr/>
        </p:nvPicPr>
        <p:blipFill>
          <a:blip r:embed="rId2"/>
          <a:stretch>
            <a:fillRect/>
          </a:stretch>
        </p:blipFill>
        <p:spPr>
          <a:xfrm>
            <a:off x="52582" y="1632"/>
            <a:ext cx="8850117" cy="6202646"/>
          </a:xfrm>
          <a:prstGeom prst="rect">
            <a:avLst/>
          </a:prstGeom>
        </p:spPr>
      </p:pic>
      <p:sp>
        <p:nvSpPr>
          <p:cNvPr id="5" name="CasellaDiTesto 4">
            <a:extLst>
              <a:ext uri="{FF2B5EF4-FFF2-40B4-BE49-F238E27FC236}">
                <a16:creationId xmlns:a16="http://schemas.microsoft.com/office/drawing/2014/main" id="{C0AFDFD2-E786-736A-8AD9-D542808EDF07}"/>
              </a:ext>
            </a:extLst>
          </p:cNvPr>
          <p:cNvSpPr txBox="1"/>
          <p:nvPr/>
        </p:nvSpPr>
        <p:spPr>
          <a:xfrm>
            <a:off x="1130299" y="6334780"/>
            <a:ext cx="6687483" cy="523220"/>
          </a:xfrm>
          <a:prstGeom prst="rect">
            <a:avLst/>
          </a:prstGeom>
          <a:noFill/>
        </p:spPr>
        <p:txBody>
          <a:bodyPr wrap="square">
            <a:spAutoFit/>
          </a:bodyPr>
          <a:lstStyle/>
          <a:p>
            <a:pPr algn="l"/>
            <a:r>
              <a:rPr lang="it-IT" sz="1400" b="0" i="0" u="none" strike="noStrike" baseline="0" dirty="0">
                <a:latin typeface="TimesLTStd-Roman"/>
              </a:rPr>
              <a:t>Banco da laboratorio alla Texas Tech University dopo un'esplosione. Due studenti sono rimasti gravemente feriti.</a:t>
            </a:r>
            <a:endParaRPr lang="it-IT" dirty="0"/>
          </a:p>
        </p:txBody>
      </p:sp>
    </p:spTree>
    <p:extLst>
      <p:ext uri="{BB962C8B-B14F-4D97-AF65-F5344CB8AC3E}">
        <p14:creationId xmlns:p14="http://schemas.microsoft.com/office/powerpoint/2010/main" val="198145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9F9017C3-E97A-FA6D-381F-E3C05DC8DBD2}"/>
              </a:ext>
            </a:extLst>
          </p:cNvPr>
          <p:cNvSpPr txBox="1"/>
          <p:nvPr/>
        </p:nvSpPr>
        <p:spPr>
          <a:xfrm>
            <a:off x="3416300" y="0"/>
            <a:ext cx="3021981" cy="523220"/>
          </a:xfrm>
          <a:prstGeom prst="rect">
            <a:avLst/>
          </a:prstGeom>
          <a:noFill/>
        </p:spPr>
        <p:txBody>
          <a:bodyPr wrap="none" rtlCol="0">
            <a:spAutoFit/>
          </a:bodyPr>
          <a:lstStyle/>
          <a:p>
            <a:r>
              <a:rPr lang="it-IT" sz="2800" b="1" dirty="0">
                <a:solidFill>
                  <a:srgbClr val="FF0000"/>
                </a:solidFill>
              </a:rPr>
              <a:t>Effetto sinergico</a:t>
            </a:r>
          </a:p>
        </p:txBody>
      </p:sp>
      <p:sp>
        <p:nvSpPr>
          <p:cNvPr id="3" name="CasellaDiTesto 2">
            <a:extLst>
              <a:ext uri="{FF2B5EF4-FFF2-40B4-BE49-F238E27FC236}">
                <a16:creationId xmlns:a16="http://schemas.microsoft.com/office/drawing/2014/main" id="{358426D5-C52D-FAB9-1288-C997A27948FD}"/>
              </a:ext>
            </a:extLst>
          </p:cNvPr>
          <p:cNvSpPr txBox="1"/>
          <p:nvPr/>
        </p:nvSpPr>
        <p:spPr>
          <a:xfrm>
            <a:off x="0" y="523220"/>
            <a:ext cx="9144000" cy="3879075"/>
          </a:xfrm>
          <a:prstGeom prst="rect">
            <a:avLst/>
          </a:prstGeom>
          <a:noFill/>
        </p:spPr>
        <p:txBody>
          <a:bodyPr wrap="square" rtlCol="0">
            <a:spAutoFit/>
          </a:bodyPr>
          <a:lstStyle/>
          <a:p>
            <a:pPr>
              <a:lnSpc>
                <a:spcPct val="200000"/>
              </a:lnSpc>
            </a:pPr>
            <a:r>
              <a:rPr lang="it-IT" sz="3200" b="1" i="0" dirty="0">
                <a:solidFill>
                  <a:srgbClr val="7030A0"/>
                </a:solidFill>
                <a:effectLst/>
                <a:latin typeface="Arial" panose="020B0604020202020204" pitchFamily="34" charset="0"/>
              </a:rPr>
              <a:t>Effetto dell’azione di due sostanze combinate che è superiore alla semplice somma degli effetti dell’azione delle due sostanze assunti singolarmente</a:t>
            </a:r>
            <a:endParaRPr lang="it-IT" sz="2400" b="1" dirty="0">
              <a:solidFill>
                <a:srgbClr val="7030A0"/>
              </a:solidFill>
            </a:endParaRPr>
          </a:p>
        </p:txBody>
      </p:sp>
    </p:spTree>
    <p:extLst>
      <p:ext uri="{BB962C8B-B14F-4D97-AF65-F5344CB8AC3E}">
        <p14:creationId xmlns:p14="http://schemas.microsoft.com/office/powerpoint/2010/main" val="33241839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135"/>
        <p:cNvGrpSpPr/>
        <p:nvPr/>
      </p:nvGrpSpPr>
      <p:grpSpPr>
        <a:xfrm>
          <a:off x="0" y="0"/>
          <a:ext cx="0" cy="0"/>
          <a:chOff x="0" y="0"/>
          <a:chExt cx="0" cy="0"/>
        </a:xfrm>
      </p:grpSpPr>
      <p:sp>
        <p:nvSpPr>
          <p:cNvPr id="136" name="Google Shape;136;p15"/>
          <p:cNvSpPr txBox="1">
            <a:spLocks noGrp="1"/>
          </p:cNvSpPr>
          <p:nvPr>
            <p:ph type="title"/>
          </p:nvPr>
        </p:nvSpPr>
        <p:spPr>
          <a:xfrm>
            <a:off x="13716" y="11812"/>
            <a:ext cx="9143999" cy="1213784"/>
          </a:xfrm>
          <a:prstGeom prst="rect">
            <a:avLst/>
          </a:prstGeom>
          <a:noFill/>
          <a:ln>
            <a:noFill/>
          </a:ln>
        </p:spPr>
        <p:txBody>
          <a:bodyPr spcFirstLastPara="1" wrap="square" lIns="0" tIns="13325" rIns="0" bIns="0" anchor="t" anchorCtr="0">
            <a:spAutoFit/>
          </a:bodyPr>
          <a:lstStyle/>
          <a:p>
            <a:pPr marL="12700" marR="5080" lvl="0" indent="82550" algn="l" rtl="0">
              <a:lnSpc>
                <a:spcPct val="100000"/>
              </a:lnSpc>
              <a:spcBef>
                <a:spcPts val="0"/>
              </a:spcBef>
              <a:spcAft>
                <a:spcPts val="0"/>
              </a:spcAft>
              <a:buNone/>
            </a:pPr>
            <a:r>
              <a:rPr lang="en-US" sz="2600" b="1" i="1" dirty="0">
                <a:latin typeface="Calibri"/>
                <a:ea typeface="Calibri"/>
                <a:cs typeface="Calibri"/>
                <a:sym typeface="Calibri"/>
              </a:rPr>
              <a:t>I </a:t>
            </a:r>
            <a:r>
              <a:rPr lang="en-US" sz="2600" b="1" i="1" dirty="0" err="1">
                <a:latin typeface="Calibri"/>
                <a:ea typeface="Calibri"/>
                <a:cs typeface="Calibri"/>
                <a:sym typeface="Calibri"/>
              </a:rPr>
              <a:t>parametri</a:t>
            </a:r>
            <a:r>
              <a:rPr lang="en-US" sz="2600" b="1" i="1" dirty="0">
                <a:latin typeface="Calibri"/>
                <a:ea typeface="Calibri"/>
                <a:cs typeface="Calibri"/>
                <a:sym typeface="Calibri"/>
              </a:rPr>
              <a:t> fondamentali da </a:t>
            </a:r>
            <a:r>
              <a:rPr lang="en-US" sz="2600" b="1" i="1" dirty="0" err="1">
                <a:latin typeface="Calibri"/>
                <a:ea typeface="Calibri"/>
                <a:cs typeface="Calibri"/>
                <a:sym typeface="Calibri"/>
              </a:rPr>
              <a:t>tenere</a:t>
            </a:r>
            <a:r>
              <a:rPr lang="en-US" sz="2600" b="1" i="1" dirty="0">
                <a:latin typeface="Calibri"/>
                <a:ea typeface="Calibri"/>
                <a:cs typeface="Calibri"/>
                <a:sym typeface="Calibri"/>
              </a:rPr>
              <a:t> in </a:t>
            </a:r>
            <a:r>
              <a:rPr lang="en-US" sz="2600" b="1" i="1" dirty="0" err="1">
                <a:latin typeface="Calibri"/>
                <a:ea typeface="Calibri"/>
                <a:cs typeface="Calibri"/>
                <a:sym typeface="Calibri"/>
              </a:rPr>
              <a:t>considerazione</a:t>
            </a:r>
            <a:r>
              <a:rPr lang="en-US" sz="2600" b="1" i="1" dirty="0">
                <a:latin typeface="Calibri"/>
                <a:ea typeface="Calibri"/>
                <a:cs typeface="Calibri"/>
                <a:sym typeface="Calibri"/>
              </a:rPr>
              <a:t> sono le  proprietà </a:t>
            </a:r>
            <a:r>
              <a:rPr lang="en-US" sz="2600" b="1" i="1" dirty="0" err="1">
                <a:latin typeface="Calibri"/>
                <a:ea typeface="Calibri"/>
                <a:cs typeface="Calibri"/>
                <a:sym typeface="Calibri"/>
              </a:rPr>
              <a:t>fisico</a:t>
            </a:r>
            <a:r>
              <a:rPr lang="en-US" sz="2600" b="1" i="1" dirty="0">
                <a:latin typeface="Calibri"/>
                <a:ea typeface="Calibri"/>
                <a:cs typeface="Calibri"/>
                <a:sym typeface="Calibri"/>
              </a:rPr>
              <a:t>-chimiche e la reattività perché strettamente</a:t>
            </a:r>
            <a:r>
              <a:rPr lang="en-US" sz="2600" dirty="0"/>
              <a:t>  </a:t>
            </a:r>
            <a:r>
              <a:rPr lang="en-US" sz="2600" b="1" i="1" dirty="0" err="1">
                <a:latin typeface="Calibri"/>
                <a:ea typeface="Calibri"/>
                <a:cs typeface="Calibri"/>
                <a:sym typeface="Calibri"/>
              </a:rPr>
              <a:t>correlati</a:t>
            </a:r>
            <a:r>
              <a:rPr lang="en-US" sz="2600" b="1" i="1" dirty="0">
                <a:latin typeface="Calibri"/>
                <a:ea typeface="Calibri"/>
                <a:cs typeface="Calibri"/>
                <a:sym typeface="Calibri"/>
              </a:rPr>
              <a:t> ai </a:t>
            </a:r>
            <a:r>
              <a:rPr lang="en-US" sz="2600" b="1" i="1" dirty="0" err="1">
                <a:latin typeface="Calibri"/>
                <a:ea typeface="Calibri"/>
                <a:cs typeface="Calibri"/>
                <a:sym typeface="Calibri"/>
              </a:rPr>
              <a:t>rischi</a:t>
            </a:r>
            <a:r>
              <a:rPr lang="en-US" sz="2600" b="1" i="1" dirty="0">
                <a:latin typeface="Calibri"/>
                <a:ea typeface="Calibri"/>
                <a:cs typeface="Calibri"/>
                <a:sym typeface="Calibri"/>
              </a:rPr>
              <a:t> per la salute e per la </a:t>
            </a:r>
            <a:r>
              <a:rPr lang="en-US" sz="2600" b="1" i="1" dirty="0" err="1">
                <a:latin typeface="Calibri"/>
                <a:ea typeface="Calibri"/>
                <a:cs typeface="Calibri"/>
                <a:sym typeface="Calibri"/>
              </a:rPr>
              <a:t>sicurezza</a:t>
            </a:r>
            <a:r>
              <a:rPr lang="en-US" sz="2600" b="1" i="1" dirty="0">
                <a:latin typeface="Calibri"/>
                <a:ea typeface="Calibri"/>
                <a:cs typeface="Calibri"/>
                <a:sym typeface="Calibri"/>
              </a:rPr>
              <a:t> !!</a:t>
            </a:r>
            <a:endParaRPr sz="2600" dirty="0">
              <a:latin typeface="Calibri"/>
              <a:ea typeface="Calibri"/>
              <a:cs typeface="Calibri"/>
              <a:sym typeface="Calibri"/>
            </a:endParaRPr>
          </a:p>
        </p:txBody>
      </p:sp>
      <p:grpSp>
        <p:nvGrpSpPr>
          <p:cNvPr id="137" name="Google Shape;137;p15"/>
          <p:cNvGrpSpPr/>
          <p:nvPr/>
        </p:nvGrpSpPr>
        <p:grpSpPr>
          <a:xfrm>
            <a:off x="2438400" y="2209800"/>
            <a:ext cx="3810000" cy="954405"/>
            <a:chOff x="2438400" y="2209800"/>
            <a:chExt cx="3810000" cy="954405"/>
          </a:xfrm>
        </p:grpSpPr>
        <p:sp>
          <p:nvSpPr>
            <p:cNvPr id="138" name="Google Shape;138;p15"/>
            <p:cNvSpPr/>
            <p:nvPr/>
          </p:nvSpPr>
          <p:spPr>
            <a:xfrm>
              <a:off x="2438400" y="2209800"/>
              <a:ext cx="3810000" cy="954405"/>
            </a:xfrm>
            <a:custGeom>
              <a:avLst/>
              <a:gdLst/>
              <a:ahLst/>
              <a:cxnLst/>
              <a:rect l="l" t="t" r="r" b="b"/>
              <a:pathLst>
                <a:path w="3810000" h="954405" extrusionOk="0">
                  <a:moveTo>
                    <a:pt x="0" y="954024"/>
                  </a:moveTo>
                  <a:lnTo>
                    <a:pt x="3810000" y="954024"/>
                  </a:lnTo>
                  <a:lnTo>
                    <a:pt x="3810000" y="0"/>
                  </a:lnTo>
                  <a:lnTo>
                    <a:pt x="0" y="0"/>
                  </a:lnTo>
                  <a:lnTo>
                    <a:pt x="0" y="954024"/>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39" name="Google Shape;139;p15"/>
            <p:cNvPicPr preferRelativeResize="0"/>
            <p:nvPr/>
          </p:nvPicPr>
          <p:blipFill rotWithShape="1">
            <a:blip r:embed="rId3">
              <a:alphaModFix/>
            </a:blip>
            <a:srcRect/>
            <a:stretch/>
          </p:blipFill>
          <p:spPr>
            <a:xfrm>
              <a:off x="2795015" y="2634607"/>
              <a:ext cx="1906523" cy="291953"/>
            </a:xfrm>
            <a:prstGeom prst="rect">
              <a:avLst/>
            </a:prstGeom>
            <a:noFill/>
            <a:ln>
              <a:noFill/>
            </a:ln>
          </p:spPr>
        </p:pic>
        <p:pic>
          <p:nvPicPr>
            <p:cNvPr id="140" name="Google Shape;140;p15"/>
            <p:cNvPicPr preferRelativeResize="0"/>
            <p:nvPr/>
          </p:nvPicPr>
          <p:blipFill rotWithShape="1">
            <a:blip r:embed="rId4">
              <a:alphaModFix/>
            </a:blip>
            <a:srcRect/>
            <a:stretch/>
          </p:blipFill>
          <p:spPr>
            <a:xfrm>
              <a:off x="4492751" y="2461259"/>
              <a:ext cx="498348" cy="679703"/>
            </a:xfrm>
            <a:prstGeom prst="rect">
              <a:avLst/>
            </a:prstGeom>
            <a:noFill/>
            <a:ln>
              <a:noFill/>
            </a:ln>
          </p:spPr>
        </p:pic>
        <p:pic>
          <p:nvPicPr>
            <p:cNvPr id="141" name="Google Shape;141;p15"/>
            <p:cNvPicPr preferRelativeResize="0"/>
            <p:nvPr/>
          </p:nvPicPr>
          <p:blipFill rotWithShape="1">
            <a:blip r:embed="rId5">
              <a:alphaModFix/>
            </a:blip>
            <a:srcRect/>
            <a:stretch/>
          </p:blipFill>
          <p:spPr>
            <a:xfrm>
              <a:off x="4585716" y="2461259"/>
              <a:ext cx="1539239" cy="679703"/>
            </a:xfrm>
            <a:prstGeom prst="rect">
              <a:avLst/>
            </a:prstGeom>
            <a:noFill/>
            <a:ln>
              <a:noFill/>
            </a:ln>
          </p:spPr>
        </p:pic>
      </p:grpSp>
      <p:sp>
        <p:nvSpPr>
          <p:cNvPr id="142" name="Google Shape;142;p15"/>
          <p:cNvSpPr txBox="1"/>
          <p:nvPr/>
        </p:nvSpPr>
        <p:spPr>
          <a:xfrm>
            <a:off x="2438400" y="2209800"/>
            <a:ext cx="3810000" cy="954405"/>
          </a:xfrm>
          <a:prstGeom prst="rect">
            <a:avLst/>
          </a:prstGeom>
          <a:noFill/>
          <a:ln w="9525" cap="flat" cmpd="sng">
            <a:solidFill>
              <a:srgbClr val="000000"/>
            </a:solidFill>
            <a:prstDash val="solid"/>
            <a:round/>
            <a:headEnd type="none" w="sm" len="sm"/>
            <a:tailEnd type="none" w="sm" len="sm"/>
          </a:ln>
        </p:spPr>
        <p:txBody>
          <a:bodyPr spcFirstLastPara="1" wrap="square" lIns="0" tIns="2525" rIns="0" bIns="0" anchor="t" anchorCtr="0">
            <a:spAutoFit/>
          </a:bodyPr>
          <a:lstStyle/>
          <a:p>
            <a:pPr marL="0" marR="0" lvl="0" indent="0" algn="l" rtl="0">
              <a:lnSpc>
                <a:spcPct val="100000"/>
              </a:lnSpc>
              <a:spcBef>
                <a:spcPts val="0"/>
              </a:spcBef>
              <a:spcAft>
                <a:spcPts val="0"/>
              </a:spcAft>
              <a:buNone/>
            </a:pPr>
            <a:endParaRPr sz="2250">
              <a:solidFill>
                <a:schemeClr val="dk1"/>
              </a:solidFill>
              <a:latin typeface="Times New Roman"/>
              <a:ea typeface="Times New Roman"/>
              <a:cs typeface="Times New Roman"/>
              <a:sym typeface="Times New Roman"/>
            </a:endParaRPr>
          </a:p>
          <a:p>
            <a:pPr marL="337820" marR="0" lvl="0" indent="0" algn="l" rtl="0">
              <a:lnSpc>
                <a:spcPct val="100000"/>
              </a:lnSpc>
              <a:spcBef>
                <a:spcPts val="0"/>
              </a:spcBef>
              <a:spcAft>
                <a:spcPts val="0"/>
              </a:spcAft>
              <a:buNone/>
            </a:pPr>
            <a:r>
              <a:rPr lang="en-US" sz="2400" b="1">
                <a:solidFill>
                  <a:schemeClr val="dk1"/>
                </a:solidFill>
                <a:latin typeface="Calibri"/>
                <a:ea typeface="Calibri"/>
                <a:cs typeface="Calibri"/>
                <a:sym typeface="Calibri"/>
              </a:rPr>
              <a:t>Proprietà fisico-chimiche</a:t>
            </a:r>
            <a:endParaRPr sz="2400">
              <a:solidFill>
                <a:schemeClr val="dk1"/>
              </a:solidFill>
              <a:latin typeface="Calibri"/>
              <a:ea typeface="Calibri"/>
              <a:cs typeface="Calibri"/>
              <a:sym typeface="Calibri"/>
            </a:endParaRPr>
          </a:p>
        </p:txBody>
      </p:sp>
      <p:grpSp>
        <p:nvGrpSpPr>
          <p:cNvPr id="143" name="Google Shape;143;p15"/>
          <p:cNvGrpSpPr/>
          <p:nvPr/>
        </p:nvGrpSpPr>
        <p:grpSpPr>
          <a:xfrm>
            <a:off x="3139439" y="5891783"/>
            <a:ext cx="2766060" cy="954405"/>
            <a:chOff x="3139439" y="5891783"/>
            <a:chExt cx="2766060" cy="954405"/>
          </a:xfrm>
        </p:grpSpPr>
        <p:sp>
          <p:nvSpPr>
            <p:cNvPr id="144" name="Google Shape;144;p15"/>
            <p:cNvSpPr/>
            <p:nvPr/>
          </p:nvSpPr>
          <p:spPr>
            <a:xfrm>
              <a:off x="3238499" y="5891783"/>
              <a:ext cx="2667000" cy="954405"/>
            </a:xfrm>
            <a:custGeom>
              <a:avLst/>
              <a:gdLst/>
              <a:ahLst/>
              <a:cxnLst/>
              <a:rect l="l" t="t" r="r" b="b"/>
              <a:pathLst>
                <a:path w="2667000" h="954404" extrusionOk="0">
                  <a:moveTo>
                    <a:pt x="0" y="954023"/>
                  </a:moveTo>
                  <a:lnTo>
                    <a:pt x="2667000" y="954023"/>
                  </a:lnTo>
                  <a:lnTo>
                    <a:pt x="2667000" y="0"/>
                  </a:lnTo>
                  <a:lnTo>
                    <a:pt x="0" y="0"/>
                  </a:lnTo>
                  <a:lnTo>
                    <a:pt x="0" y="954023"/>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45" name="Google Shape;145;p15"/>
            <p:cNvPicPr preferRelativeResize="0"/>
            <p:nvPr/>
          </p:nvPicPr>
          <p:blipFill rotWithShape="1">
            <a:blip r:embed="rId6">
              <a:alphaModFix/>
            </a:blip>
            <a:srcRect/>
            <a:stretch/>
          </p:blipFill>
          <p:spPr>
            <a:xfrm>
              <a:off x="3139439" y="6143242"/>
              <a:ext cx="2665476" cy="679704"/>
            </a:xfrm>
            <a:prstGeom prst="rect">
              <a:avLst/>
            </a:prstGeom>
            <a:noFill/>
            <a:ln>
              <a:noFill/>
            </a:ln>
          </p:spPr>
        </p:pic>
      </p:grpSp>
      <p:sp>
        <p:nvSpPr>
          <p:cNvPr id="146" name="Google Shape;146;p15"/>
          <p:cNvSpPr txBox="1"/>
          <p:nvPr/>
        </p:nvSpPr>
        <p:spPr>
          <a:xfrm>
            <a:off x="3238500" y="5891783"/>
            <a:ext cx="2667000" cy="954405"/>
          </a:xfrm>
          <a:prstGeom prst="rect">
            <a:avLst/>
          </a:prstGeom>
          <a:noFill/>
          <a:ln w="9525" cap="flat" cmpd="sng">
            <a:solidFill>
              <a:srgbClr val="000000"/>
            </a:solidFill>
            <a:prstDash val="solid"/>
            <a:round/>
            <a:headEnd type="none" w="sm" len="sm"/>
            <a:tailEnd type="none" w="sm" len="sm"/>
          </a:ln>
        </p:spPr>
        <p:txBody>
          <a:bodyPr spcFirstLastPara="1" wrap="square" lIns="0" tIns="3800" rIns="0" bIns="0" anchor="t" anchorCtr="0">
            <a:spAutoFit/>
          </a:bodyPr>
          <a:lstStyle/>
          <a:p>
            <a:pPr marL="0" marR="0" lvl="0" indent="0" algn="l" rtl="0">
              <a:lnSpc>
                <a:spcPct val="100000"/>
              </a:lnSpc>
              <a:spcBef>
                <a:spcPts val="0"/>
              </a:spcBef>
              <a:spcAft>
                <a:spcPts val="0"/>
              </a:spcAft>
              <a:buNone/>
            </a:pPr>
            <a:endParaRPr sz="2250">
              <a:solidFill>
                <a:schemeClr val="dk1"/>
              </a:solidFill>
              <a:latin typeface="Times New Roman"/>
              <a:ea typeface="Times New Roman"/>
              <a:cs typeface="Times New Roman"/>
              <a:sym typeface="Times New Roman"/>
            </a:endParaRPr>
          </a:p>
          <a:p>
            <a:pPr marL="92075" marR="0" lvl="0" indent="0" algn="l" rtl="0">
              <a:lnSpc>
                <a:spcPct val="100000"/>
              </a:lnSpc>
              <a:spcBef>
                <a:spcPts val="0"/>
              </a:spcBef>
              <a:spcAft>
                <a:spcPts val="0"/>
              </a:spcAft>
              <a:buNone/>
            </a:pPr>
            <a:r>
              <a:rPr lang="en-US" sz="2400" b="1">
                <a:solidFill>
                  <a:schemeClr val="dk1"/>
                </a:solidFill>
                <a:latin typeface="Calibri"/>
                <a:ea typeface="Calibri"/>
                <a:cs typeface="Calibri"/>
                <a:sym typeface="Calibri"/>
              </a:rPr>
              <a:t>Reattività chimica</a:t>
            </a:r>
            <a:endParaRPr sz="2400">
              <a:solidFill>
                <a:schemeClr val="dk1"/>
              </a:solidFill>
              <a:latin typeface="Calibri"/>
              <a:ea typeface="Calibri"/>
              <a:cs typeface="Calibri"/>
              <a:sym typeface="Calibri"/>
            </a:endParaRPr>
          </a:p>
        </p:txBody>
      </p:sp>
      <p:pic>
        <p:nvPicPr>
          <p:cNvPr id="147" name="Google Shape;147;p15"/>
          <p:cNvPicPr preferRelativeResize="0"/>
          <p:nvPr/>
        </p:nvPicPr>
        <p:blipFill rotWithShape="1">
          <a:blip r:embed="rId7">
            <a:alphaModFix/>
          </a:blip>
          <a:srcRect/>
          <a:stretch/>
        </p:blipFill>
        <p:spPr>
          <a:xfrm>
            <a:off x="690554" y="5225396"/>
            <a:ext cx="1345334" cy="287391"/>
          </a:xfrm>
          <a:prstGeom prst="rect">
            <a:avLst/>
          </a:prstGeom>
          <a:noFill/>
          <a:ln>
            <a:noFill/>
          </a:ln>
        </p:spPr>
      </p:pic>
      <p:sp>
        <p:nvSpPr>
          <p:cNvPr id="148" name="Google Shape;148;p15"/>
          <p:cNvSpPr txBox="1"/>
          <p:nvPr/>
        </p:nvSpPr>
        <p:spPr>
          <a:xfrm>
            <a:off x="658469" y="5115001"/>
            <a:ext cx="1377315" cy="39179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chemeClr val="dk1"/>
                </a:solidFill>
                <a:latin typeface="Calibri"/>
                <a:ea typeface="Calibri"/>
                <a:cs typeface="Calibri"/>
                <a:sym typeface="Calibri"/>
              </a:rPr>
              <a:t>Esplosione</a:t>
            </a:r>
            <a:endParaRPr sz="2400">
              <a:solidFill>
                <a:schemeClr val="dk1"/>
              </a:solidFill>
              <a:latin typeface="Calibri"/>
              <a:ea typeface="Calibri"/>
              <a:cs typeface="Calibri"/>
              <a:sym typeface="Calibri"/>
            </a:endParaRPr>
          </a:p>
        </p:txBody>
      </p:sp>
      <p:pic>
        <p:nvPicPr>
          <p:cNvPr id="149" name="Google Shape;149;p15"/>
          <p:cNvPicPr preferRelativeResize="0"/>
          <p:nvPr/>
        </p:nvPicPr>
        <p:blipFill rotWithShape="1">
          <a:blip r:embed="rId8">
            <a:alphaModFix/>
          </a:blip>
          <a:srcRect/>
          <a:stretch/>
        </p:blipFill>
        <p:spPr>
          <a:xfrm>
            <a:off x="797245" y="4006207"/>
            <a:ext cx="1244725" cy="241773"/>
          </a:xfrm>
          <a:prstGeom prst="rect">
            <a:avLst/>
          </a:prstGeom>
          <a:noFill/>
          <a:ln>
            <a:noFill/>
          </a:ln>
        </p:spPr>
      </p:pic>
      <p:sp>
        <p:nvSpPr>
          <p:cNvPr id="150" name="Google Shape;150;p15"/>
          <p:cNvSpPr txBox="1"/>
          <p:nvPr/>
        </p:nvSpPr>
        <p:spPr>
          <a:xfrm>
            <a:off x="764540" y="3900296"/>
            <a:ext cx="1283970" cy="3911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chemeClr val="dk1"/>
                </a:solidFill>
                <a:latin typeface="Calibri"/>
                <a:ea typeface="Calibri"/>
                <a:cs typeface="Calibri"/>
                <a:sym typeface="Calibri"/>
              </a:rPr>
              <a:t>Instabilità</a:t>
            </a:r>
            <a:endParaRPr sz="2400">
              <a:solidFill>
                <a:schemeClr val="dk1"/>
              </a:solidFill>
              <a:latin typeface="Calibri"/>
              <a:ea typeface="Calibri"/>
              <a:cs typeface="Calibri"/>
              <a:sym typeface="Calibri"/>
            </a:endParaRPr>
          </a:p>
        </p:txBody>
      </p:sp>
      <p:pic>
        <p:nvPicPr>
          <p:cNvPr id="151" name="Google Shape;151;p15"/>
          <p:cNvPicPr preferRelativeResize="0"/>
          <p:nvPr/>
        </p:nvPicPr>
        <p:blipFill rotWithShape="1">
          <a:blip r:embed="rId9">
            <a:alphaModFix/>
          </a:blip>
          <a:srcRect/>
          <a:stretch/>
        </p:blipFill>
        <p:spPr>
          <a:xfrm>
            <a:off x="2625710" y="4006207"/>
            <a:ext cx="1841272" cy="241773"/>
          </a:xfrm>
          <a:prstGeom prst="rect">
            <a:avLst/>
          </a:prstGeom>
          <a:noFill/>
          <a:ln>
            <a:noFill/>
          </a:ln>
        </p:spPr>
      </p:pic>
      <p:sp>
        <p:nvSpPr>
          <p:cNvPr id="152" name="Google Shape;152;p15"/>
          <p:cNvSpPr txBox="1"/>
          <p:nvPr/>
        </p:nvSpPr>
        <p:spPr>
          <a:xfrm>
            <a:off x="2593594" y="3900296"/>
            <a:ext cx="1877060" cy="3911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chemeClr val="dk1"/>
                </a:solidFill>
                <a:latin typeface="Calibri"/>
                <a:ea typeface="Calibri"/>
                <a:cs typeface="Calibri"/>
                <a:sym typeface="Calibri"/>
              </a:rPr>
              <a:t>Infiammabilità</a:t>
            </a:r>
            <a:endParaRPr sz="2400">
              <a:solidFill>
                <a:schemeClr val="dk1"/>
              </a:solidFill>
              <a:latin typeface="Calibri"/>
              <a:ea typeface="Calibri"/>
              <a:cs typeface="Calibri"/>
              <a:sym typeface="Calibri"/>
            </a:endParaRPr>
          </a:p>
        </p:txBody>
      </p:sp>
      <p:pic>
        <p:nvPicPr>
          <p:cNvPr id="153" name="Google Shape;153;p15"/>
          <p:cNvPicPr preferRelativeResize="0"/>
          <p:nvPr/>
        </p:nvPicPr>
        <p:blipFill rotWithShape="1">
          <a:blip r:embed="rId10">
            <a:alphaModFix/>
          </a:blip>
          <a:srcRect/>
          <a:stretch/>
        </p:blipFill>
        <p:spPr>
          <a:xfrm>
            <a:off x="5426964" y="3928483"/>
            <a:ext cx="1142999" cy="241773"/>
          </a:xfrm>
          <a:prstGeom prst="rect">
            <a:avLst/>
          </a:prstGeom>
          <a:noFill/>
          <a:ln>
            <a:noFill/>
          </a:ln>
        </p:spPr>
      </p:pic>
      <p:sp>
        <p:nvSpPr>
          <p:cNvPr id="154" name="Google Shape;154;p15"/>
          <p:cNvSpPr txBox="1"/>
          <p:nvPr/>
        </p:nvSpPr>
        <p:spPr>
          <a:xfrm>
            <a:off x="5413628" y="3823207"/>
            <a:ext cx="1212214" cy="3911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dirty="0">
                <a:solidFill>
                  <a:schemeClr val="dk1"/>
                </a:solidFill>
                <a:latin typeface="Calibri"/>
                <a:ea typeface="Calibri"/>
                <a:cs typeface="Calibri"/>
                <a:sym typeface="Calibri"/>
              </a:rPr>
              <a:t>Volatilità</a:t>
            </a:r>
            <a:endParaRPr sz="2400" dirty="0">
              <a:solidFill>
                <a:schemeClr val="dk1"/>
              </a:solidFill>
              <a:latin typeface="Calibri"/>
              <a:ea typeface="Calibri"/>
              <a:cs typeface="Calibri"/>
              <a:sym typeface="Calibri"/>
            </a:endParaRPr>
          </a:p>
        </p:txBody>
      </p:sp>
      <p:pic>
        <p:nvPicPr>
          <p:cNvPr id="155" name="Google Shape;155;p15"/>
          <p:cNvPicPr preferRelativeResize="0"/>
          <p:nvPr/>
        </p:nvPicPr>
        <p:blipFill rotWithShape="1">
          <a:blip r:embed="rId11">
            <a:alphaModFix/>
          </a:blip>
          <a:srcRect/>
          <a:stretch/>
        </p:blipFill>
        <p:spPr>
          <a:xfrm>
            <a:off x="7260524" y="4006207"/>
            <a:ext cx="1189858" cy="241773"/>
          </a:xfrm>
          <a:prstGeom prst="rect">
            <a:avLst/>
          </a:prstGeom>
          <a:noFill/>
          <a:ln>
            <a:noFill/>
          </a:ln>
        </p:spPr>
      </p:pic>
      <p:sp>
        <p:nvSpPr>
          <p:cNvPr id="156" name="Google Shape;156;p15"/>
          <p:cNvSpPr txBox="1"/>
          <p:nvPr/>
        </p:nvSpPr>
        <p:spPr>
          <a:xfrm>
            <a:off x="7242809" y="3900296"/>
            <a:ext cx="1212215" cy="3911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a:solidFill>
                  <a:schemeClr val="dk1"/>
                </a:solidFill>
                <a:latin typeface="Calibri"/>
                <a:ea typeface="Calibri"/>
                <a:cs typeface="Calibri"/>
                <a:sym typeface="Calibri"/>
              </a:rPr>
              <a:t>Solubilità</a:t>
            </a:r>
            <a:endParaRPr sz="2400">
              <a:solidFill>
                <a:schemeClr val="dk1"/>
              </a:solidFill>
              <a:latin typeface="Calibri"/>
              <a:ea typeface="Calibri"/>
              <a:cs typeface="Calibri"/>
              <a:sym typeface="Calibri"/>
            </a:endParaRPr>
          </a:p>
        </p:txBody>
      </p:sp>
      <p:pic>
        <p:nvPicPr>
          <p:cNvPr id="157" name="Google Shape;157;p15"/>
          <p:cNvPicPr preferRelativeResize="0"/>
          <p:nvPr/>
        </p:nvPicPr>
        <p:blipFill rotWithShape="1">
          <a:blip r:embed="rId12">
            <a:alphaModFix/>
          </a:blip>
          <a:srcRect/>
          <a:stretch/>
        </p:blipFill>
        <p:spPr>
          <a:xfrm>
            <a:off x="3007066" y="5229969"/>
            <a:ext cx="1084668" cy="237212"/>
          </a:xfrm>
          <a:prstGeom prst="rect">
            <a:avLst/>
          </a:prstGeom>
          <a:noFill/>
          <a:ln>
            <a:noFill/>
          </a:ln>
        </p:spPr>
      </p:pic>
      <p:sp>
        <p:nvSpPr>
          <p:cNvPr id="158" name="Google Shape;158;p15"/>
          <p:cNvSpPr txBox="1"/>
          <p:nvPr/>
        </p:nvSpPr>
        <p:spPr>
          <a:xfrm>
            <a:off x="2974975" y="5119878"/>
            <a:ext cx="1116330" cy="3911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dirty="0">
                <a:solidFill>
                  <a:schemeClr val="dk1"/>
                </a:solidFill>
                <a:latin typeface="Calibri"/>
                <a:ea typeface="Calibri"/>
                <a:cs typeface="Calibri"/>
                <a:sym typeface="Calibri"/>
              </a:rPr>
              <a:t>Incendio</a:t>
            </a:r>
            <a:endParaRPr sz="2400" dirty="0">
              <a:solidFill>
                <a:schemeClr val="dk1"/>
              </a:solidFill>
              <a:latin typeface="Calibri"/>
              <a:ea typeface="Calibri"/>
              <a:cs typeface="Calibri"/>
              <a:sym typeface="Calibri"/>
            </a:endParaRPr>
          </a:p>
        </p:txBody>
      </p:sp>
      <p:pic>
        <p:nvPicPr>
          <p:cNvPr id="159" name="Google Shape;159;p15"/>
          <p:cNvPicPr preferRelativeResize="0"/>
          <p:nvPr/>
        </p:nvPicPr>
        <p:blipFill rotWithShape="1">
          <a:blip r:embed="rId13">
            <a:alphaModFix/>
          </a:blip>
          <a:srcRect/>
          <a:stretch/>
        </p:blipFill>
        <p:spPr>
          <a:xfrm>
            <a:off x="7179763" y="5225407"/>
            <a:ext cx="1070958" cy="241773"/>
          </a:xfrm>
          <a:prstGeom prst="rect">
            <a:avLst/>
          </a:prstGeom>
          <a:noFill/>
          <a:ln>
            <a:noFill/>
          </a:ln>
        </p:spPr>
      </p:pic>
      <p:sp>
        <p:nvSpPr>
          <p:cNvPr id="160" name="Google Shape;160;p15"/>
          <p:cNvSpPr txBox="1"/>
          <p:nvPr/>
        </p:nvSpPr>
        <p:spPr>
          <a:xfrm>
            <a:off x="7166609" y="5119878"/>
            <a:ext cx="1089025" cy="3911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dirty="0">
                <a:solidFill>
                  <a:schemeClr val="dk1"/>
                </a:solidFill>
                <a:latin typeface="Calibri"/>
                <a:ea typeface="Calibri"/>
                <a:cs typeface="Calibri"/>
                <a:sym typeface="Calibri"/>
              </a:rPr>
              <a:t>Tossicità</a:t>
            </a:r>
            <a:endParaRPr sz="2400" dirty="0">
              <a:solidFill>
                <a:schemeClr val="dk1"/>
              </a:solidFill>
              <a:latin typeface="Calibri"/>
              <a:ea typeface="Calibri"/>
              <a:cs typeface="Calibri"/>
              <a:sym typeface="Calibri"/>
            </a:endParaRPr>
          </a:p>
        </p:txBody>
      </p:sp>
      <p:grpSp>
        <p:nvGrpSpPr>
          <p:cNvPr id="161" name="Google Shape;161;p15"/>
          <p:cNvGrpSpPr/>
          <p:nvPr/>
        </p:nvGrpSpPr>
        <p:grpSpPr>
          <a:xfrm>
            <a:off x="1028700" y="3124200"/>
            <a:ext cx="6781800" cy="1752599"/>
            <a:chOff x="1028700" y="3124200"/>
            <a:chExt cx="6781800" cy="1752599"/>
          </a:xfrm>
        </p:grpSpPr>
        <p:sp>
          <p:nvSpPr>
            <p:cNvPr id="162" name="Google Shape;162;p15"/>
            <p:cNvSpPr/>
            <p:nvPr/>
          </p:nvSpPr>
          <p:spPr>
            <a:xfrm>
              <a:off x="1066800" y="3124200"/>
              <a:ext cx="6629400" cy="381000"/>
            </a:xfrm>
            <a:custGeom>
              <a:avLst/>
              <a:gdLst/>
              <a:ahLst/>
              <a:cxnLst/>
              <a:rect l="l" t="t" r="r" b="b"/>
              <a:pathLst>
                <a:path w="6629400" h="381000" extrusionOk="0">
                  <a:moveTo>
                    <a:pt x="3276600" y="0"/>
                  </a:moveTo>
                  <a:lnTo>
                    <a:pt x="3276600" y="381000"/>
                  </a:lnTo>
                </a:path>
                <a:path w="6629400" h="381000" extrusionOk="0">
                  <a:moveTo>
                    <a:pt x="3276600" y="381000"/>
                  </a:moveTo>
                  <a:lnTo>
                    <a:pt x="6629400" y="381000"/>
                  </a:lnTo>
                </a:path>
                <a:path w="6629400" h="381000" extrusionOk="0">
                  <a:moveTo>
                    <a:pt x="0" y="381000"/>
                  </a:moveTo>
                  <a:lnTo>
                    <a:pt x="3276600" y="38100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3" name="Google Shape;163;p15"/>
            <p:cNvSpPr/>
            <p:nvPr/>
          </p:nvSpPr>
          <p:spPr>
            <a:xfrm>
              <a:off x="7658100" y="3505200"/>
              <a:ext cx="76200" cy="381000"/>
            </a:xfrm>
            <a:custGeom>
              <a:avLst/>
              <a:gdLst/>
              <a:ahLst/>
              <a:cxnLst/>
              <a:rect l="l" t="t" r="r" b="b"/>
              <a:pathLst>
                <a:path w="76200" h="381000" extrusionOk="0">
                  <a:moveTo>
                    <a:pt x="31750" y="304800"/>
                  </a:moveTo>
                  <a:lnTo>
                    <a:pt x="0" y="304800"/>
                  </a:lnTo>
                  <a:lnTo>
                    <a:pt x="38100" y="381000"/>
                  </a:lnTo>
                  <a:lnTo>
                    <a:pt x="69850" y="317500"/>
                  </a:lnTo>
                  <a:lnTo>
                    <a:pt x="31750" y="317500"/>
                  </a:lnTo>
                  <a:lnTo>
                    <a:pt x="31750" y="304800"/>
                  </a:lnTo>
                  <a:close/>
                </a:path>
                <a:path w="76200" h="381000" extrusionOk="0">
                  <a:moveTo>
                    <a:pt x="44450" y="0"/>
                  </a:moveTo>
                  <a:lnTo>
                    <a:pt x="31750" y="0"/>
                  </a:lnTo>
                  <a:lnTo>
                    <a:pt x="31750" y="317500"/>
                  </a:lnTo>
                  <a:lnTo>
                    <a:pt x="44450" y="317500"/>
                  </a:lnTo>
                  <a:lnTo>
                    <a:pt x="44450" y="0"/>
                  </a:lnTo>
                  <a:close/>
                </a:path>
                <a:path w="76200" h="381000" extrusionOk="0">
                  <a:moveTo>
                    <a:pt x="76200" y="304800"/>
                  </a:moveTo>
                  <a:lnTo>
                    <a:pt x="44450" y="304800"/>
                  </a:lnTo>
                  <a:lnTo>
                    <a:pt x="44450" y="317500"/>
                  </a:lnTo>
                  <a:lnTo>
                    <a:pt x="69850" y="317500"/>
                  </a:lnTo>
                  <a:lnTo>
                    <a:pt x="76200" y="30480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4" name="Google Shape;164;p15"/>
            <p:cNvSpPr/>
            <p:nvPr/>
          </p:nvSpPr>
          <p:spPr>
            <a:xfrm>
              <a:off x="3962400" y="4191000"/>
              <a:ext cx="3505200" cy="304800"/>
            </a:xfrm>
            <a:custGeom>
              <a:avLst/>
              <a:gdLst/>
              <a:ahLst/>
              <a:cxnLst/>
              <a:rect l="l" t="t" r="r" b="b"/>
              <a:pathLst>
                <a:path w="3505200" h="304800" extrusionOk="0">
                  <a:moveTo>
                    <a:pt x="1828800" y="0"/>
                  </a:moveTo>
                  <a:lnTo>
                    <a:pt x="1828800" y="304800"/>
                  </a:lnTo>
                </a:path>
                <a:path w="3505200" h="304800" extrusionOk="0">
                  <a:moveTo>
                    <a:pt x="0" y="304800"/>
                  </a:moveTo>
                  <a:lnTo>
                    <a:pt x="3505200" y="30480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5" name="Google Shape;165;p15"/>
            <p:cNvSpPr/>
            <p:nvPr/>
          </p:nvSpPr>
          <p:spPr>
            <a:xfrm>
              <a:off x="1028700" y="3505199"/>
              <a:ext cx="6781800" cy="1371600"/>
            </a:xfrm>
            <a:custGeom>
              <a:avLst/>
              <a:gdLst/>
              <a:ahLst/>
              <a:cxnLst/>
              <a:rect l="l" t="t" r="r" b="b"/>
              <a:pathLst>
                <a:path w="6781800" h="1371600" extrusionOk="0">
                  <a:moveTo>
                    <a:pt x="76200" y="304800"/>
                  </a:moveTo>
                  <a:lnTo>
                    <a:pt x="44450" y="304800"/>
                  </a:lnTo>
                  <a:lnTo>
                    <a:pt x="44450" y="0"/>
                  </a:lnTo>
                  <a:lnTo>
                    <a:pt x="31750" y="0"/>
                  </a:lnTo>
                  <a:lnTo>
                    <a:pt x="31750" y="304800"/>
                  </a:lnTo>
                  <a:lnTo>
                    <a:pt x="0" y="304800"/>
                  </a:lnTo>
                  <a:lnTo>
                    <a:pt x="38100" y="381000"/>
                  </a:lnTo>
                  <a:lnTo>
                    <a:pt x="69850" y="317500"/>
                  </a:lnTo>
                  <a:lnTo>
                    <a:pt x="76200" y="304800"/>
                  </a:lnTo>
                  <a:close/>
                </a:path>
                <a:path w="6781800" h="1371600" extrusionOk="0">
                  <a:moveTo>
                    <a:pt x="304800" y="1295400"/>
                  </a:moveTo>
                  <a:lnTo>
                    <a:pt x="273050" y="1295400"/>
                  </a:lnTo>
                  <a:lnTo>
                    <a:pt x="273050" y="990600"/>
                  </a:lnTo>
                  <a:lnTo>
                    <a:pt x="260350" y="990600"/>
                  </a:lnTo>
                  <a:lnTo>
                    <a:pt x="260350" y="1295400"/>
                  </a:lnTo>
                  <a:lnTo>
                    <a:pt x="228600" y="1295400"/>
                  </a:lnTo>
                  <a:lnTo>
                    <a:pt x="266700" y="1371600"/>
                  </a:lnTo>
                  <a:lnTo>
                    <a:pt x="298450" y="1308100"/>
                  </a:lnTo>
                  <a:lnTo>
                    <a:pt x="304800" y="1295400"/>
                  </a:lnTo>
                  <a:close/>
                </a:path>
                <a:path w="6781800" h="1371600" extrusionOk="0">
                  <a:moveTo>
                    <a:pt x="2415540" y="304800"/>
                  </a:moveTo>
                  <a:lnTo>
                    <a:pt x="2383790" y="304800"/>
                  </a:lnTo>
                  <a:lnTo>
                    <a:pt x="2383790" y="0"/>
                  </a:lnTo>
                  <a:lnTo>
                    <a:pt x="2371090" y="0"/>
                  </a:lnTo>
                  <a:lnTo>
                    <a:pt x="2371090" y="304800"/>
                  </a:lnTo>
                  <a:lnTo>
                    <a:pt x="2339340" y="304800"/>
                  </a:lnTo>
                  <a:lnTo>
                    <a:pt x="2377440" y="381000"/>
                  </a:lnTo>
                  <a:lnTo>
                    <a:pt x="2409190" y="317500"/>
                  </a:lnTo>
                  <a:lnTo>
                    <a:pt x="2415540" y="304800"/>
                  </a:lnTo>
                  <a:close/>
                </a:path>
                <a:path w="6781800" h="1371600" extrusionOk="0">
                  <a:moveTo>
                    <a:pt x="2438400" y="1295400"/>
                  </a:moveTo>
                  <a:lnTo>
                    <a:pt x="2406650" y="1295400"/>
                  </a:lnTo>
                  <a:lnTo>
                    <a:pt x="2406650" y="990600"/>
                  </a:lnTo>
                  <a:lnTo>
                    <a:pt x="2393950" y="990600"/>
                  </a:lnTo>
                  <a:lnTo>
                    <a:pt x="2393950" y="1295400"/>
                  </a:lnTo>
                  <a:lnTo>
                    <a:pt x="2362200" y="1295400"/>
                  </a:lnTo>
                  <a:lnTo>
                    <a:pt x="2400300" y="1371600"/>
                  </a:lnTo>
                  <a:lnTo>
                    <a:pt x="2432050" y="1308100"/>
                  </a:lnTo>
                  <a:lnTo>
                    <a:pt x="2438400" y="1295400"/>
                  </a:lnTo>
                  <a:close/>
                </a:path>
                <a:path w="6781800" h="1371600" extrusionOk="0">
                  <a:moveTo>
                    <a:pt x="2971800" y="1295400"/>
                  </a:moveTo>
                  <a:lnTo>
                    <a:pt x="2940050" y="1295400"/>
                  </a:lnTo>
                  <a:lnTo>
                    <a:pt x="2940050" y="990600"/>
                  </a:lnTo>
                  <a:lnTo>
                    <a:pt x="2927350" y="990600"/>
                  </a:lnTo>
                  <a:lnTo>
                    <a:pt x="2927350" y="1295400"/>
                  </a:lnTo>
                  <a:lnTo>
                    <a:pt x="2895600" y="1295400"/>
                  </a:lnTo>
                  <a:lnTo>
                    <a:pt x="2933700" y="1371600"/>
                  </a:lnTo>
                  <a:lnTo>
                    <a:pt x="2965450" y="1308100"/>
                  </a:lnTo>
                  <a:lnTo>
                    <a:pt x="2971800" y="1295400"/>
                  </a:lnTo>
                  <a:close/>
                </a:path>
                <a:path w="6781800" h="1371600" extrusionOk="0">
                  <a:moveTo>
                    <a:pt x="4786884" y="304800"/>
                  </a:moveTo>
                  <a:lnTo>
                    <a:pt x="4755134" y="304800"/>
                  </a:lnTo>
                  <a:lnTo>
                    <a:pt x="4755134" y="0"/>
                  </a:lnTo>
                  <a:lnTo>
                    <a:pt x="4742434" y="0"/>
                  </a:lnTo>
                  <a:lnTo>
                    <a:pt x="4742434" y="304800"/>
                  </a:lnTo>
                  <a:lnTo>
                    <a:pt x="4710684" y="304800"/>
                  </a:lnTo>
                  <a:lnTo>
                    <a:pt x="4748784" y="381000"/>
                  </a:lnTo>
                  <a:lnTo>
                    <a:pt x="4780534" y="317500"/>
                  </a:lnTo>
                  <a:lnTo>
                    <a:pt x="4786884" y="304800"/>
                  </a:lnTo>
                  <a:close/>
                </a:path>
                <a:path w="6781800" h="1371600" extrusionOk="0">
                  <a:moveTo>
                    <a:pt x="6477000" y="1295400"/>
                  </a:moveTo>
                  <a:lnTo>
                    <a:pt x="6445250" y="1295400"/>
                  </a:lnTo>
                  <a:lnTo>
                    <a:pt x="6445250" y="990600"/>
                  </a:lnTo>
                  <a:lnTo>
                    <a:pt x="6432550" y="990600"/>
                  </a:lnTo>
                  <a:lnTo>
                    <a:pt x="6432550" y="1295400"/>
                  </a:lnTo>
                  <a:lnTo>
                    <a:pt x="6400800" y="1295400"/>
                  </a:lnTo>
                  <a:lnTo>
                    <a:pt x="6438900" y="1371600"/>
                  </a:lnTo>
                  <a:lnTo>
                    <a:pt x="6470650" y="1308100"/>
                  </a:lnTo>
                  <a:lnTo>
                    <a:pt x="6477000" y="1295400"/>
                  </a:lnTo>
                  <a:close/>
                </a:path>
                <a:path w="6781800" h="1371600" extrusionOk="0">
                  <a:moveTo>
                    <a:pt x="6781800" y="1295400"/>
                  </a:moveTo>
                  <a:lnTo>
                    <a:pt x="6750050" y="1295400"/>
                  </a:lnTo>
                  <a:lnTo>
                    <a:pt x="6750050" y="990600"/>
                  </a:lnTo>
                  <a:lnTo>
                    <a:pt x="6737350" y="990600"/>
                  </a:lnTo>
                  <a:lnTo>
                    <a:pt x="6737350" y="1295400"/>
                  </a:lnTo>
                  <a:lnTo>
                    <a:pt x="6705600" y="1295400"/>
                  </a:lnTo>
                  <a:lnTo>
                    <a:pt x="6743700" y="1371600"/>
                  </a:lnTo>
                  <a:lnTo>
                    <a:pt x="6775450" y="1308100"/>
                  </a:lnTo>
                  <a:lnTo>
                    <a:pt x="6781800" y="129540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66" name="Google Shape;166;p15"/>
          <p:cNvSpPr/>
          <p:nvPr/>
        </p:nvSpPr>
        <p:spPr>
          <a:xfrm>
            <a:off x="3467100" y="5486400"/>
            <a:ext cx="76200" cy="304800"/>
          </a:xfrm>
          <a:custGeom>
            <a:avLst/>
            <a:gdLst/>
            <a:ahLst/>
            <a:cxnLst/>
            <a:rect l="l" t="t" r="r" b="b"/>
            <a:pathLst>
              <a:path w="76200" h="304800" extrusionOk="0">
                <a:moveTo>
                  <a:pt x="44450" y="63500"/>
                </a:moveTo>
                <a:lnTo>
                  <a:pt x="31750" y="63500"/>
                </a:lnTo>
                <a:lnTo>
                  <a:pt x="31750" y="304800"/>
                </a:lnTo>
                <a:lnTo>
                  <a:pt x="44450" y="304800"/>
                </a:lnTo>
                <a:lnTo>
                  <a:pt x="44450" y="63500"/>
                </a:lnTo>
                <a:close/>
              </a:path>
              <a:path w="76200" h="304800" extrusionOk="0">
                <a:moveTo>
                  <a:pt x="38100" y="0"/>
                </a:moveTo>
                <a:lnTo>
                  <a:pt x="0" y="76200"/>
                </a:lnTo>
                <a:lnTo>
                  <a:pt x="31750" y="76200"/>
                </a:lnTo>
                <a:lnTo>
                  <a:pt x="31750" y="63500"/>
                </a:lnTo>
                <a:lnTo>
                  <a:pt x="69850" y="63500"/>
                </a:lnTo>
                <a:lnTo>
                  <a:pt x="38100" y="0"/>
                </a:lnTo>
                <a:close/>
              </a:path>
              <a:path w="76200" h="304800" extrusionOk="0">
                <a:moveTo>
                  <a:pt x="69850" y="63500"/>
                </a:moveTo>
                <a:lnTo>
                  <a:pt x="44450" y="63500"/>
                </a:lnTo>
                <a:lnTo>
                  <a:pt x="44450" y="76200"/>
                </a:lnTo>
                <a:lnTo>
                  <a:pt x="76200" y="76200"/>
                </a:lnTo>
                <a:lnTo>
                  <a:pt x="69850" y="6350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67" name="Google Shape;167;p15"/>
          <p:cNvGrpSpPr/>
          <p:nvPr/>
        </p:nvGrpSpPr>
        <p:grpSpPr>
          <a:xfrm>
            <a:off x="1409700" y="5562599"/>
            <a:ext cx="6248400" cy="685801"/>
            <a:chOff x="1409700" y="5562599"/>
            <a:chExt cx="6248400" cy="685801"/>
          </a:xfrm>
        </p:grpSpPr>
        <p:sp>
          <p:nvSpPr>
            <p:cNvPr id="168" name="Google Shape;168;p15"/>
            <p:cNvSpPr/>
            <p:nvPr/>
          </p:nvSpPr>
          <p:spPr>
            <a:xfrm>
              <a:off x="1447800" y="6248400"/>
              <a:ext cx="6172200" cy="0"/>
            </a:xfrm>
            <a:custGeom>
              <a:avLst/>
              <a:gdLst/>
              <a:ahLst/>
              <a:cxnLst/>
              <a:rect l="l" t="t" r="r" b="b"/>
              <a:pathLst>
                <a:path w="6172200" h="120000" extrusionOk="0">
                  <a:moveTo>
                    <a:pt x="4419600" y="0"/>
                  </a:moveTo>
                  <a:lnTo>
                    <a:pt x="6172200" y="0"/>
                  </a:lnTo>
                </a:path>
                <a:path w="6172200" h="120000" extrusionOk="0">
                  <a:moveTo>
                    <a:pt x="1752600" y="0"/>
                  </a:moveTo>
                  <a:lnTo>
                    <a:pt x="0"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9" name="Google Shape;169;p15"/>
            <p:cNvSpPr/>
            <p:nvPr/>
          </p:nvSpPr>
          <p:spPr>
            <a:xfrm>
              <a:off x="1409700" y="5562599"/>
              <a:ext cx="6248400" cy="685800"/>
            </a:xfrm>
            <a:custGeom>
              <a:avLst/>
              <a:gdLst/>
              <a:ahLst/>
              <a:cxnLst/>
              <a:rect l="l" t="t" r="r" b="b"/>
              <a:pathLst>
                <a:path w="6248400" h="685800" extrusionOk="0">
                  <a:moveTo>
                    <a:pt x="76200" y="76200"/>
                  </a:moveTo>
                  <a:lnTo>
                    <a:pt x="69850" y="63500"/>
                  </a:lnTo>
                  <a:lnTo>
                    <a:pt x="38100" y="0"/>
                  </a:lnTo>
                  <a:lnTo>
                    <a:pt x="0" y="76200"/>
                  </a:lnTo>
                  <a:lnTo>
                    <a:pt x="31750" y="76200"/>
                  </a:lnTo>
                  <a:lnTo>
                    <a:pt x="31750" y="685800"/>
                  </a:lnTo>
                  <a:lnTo>
                    <a:pt x="44450" y="685800"/>
                  </a:lnTo>
                  <a:lnTo>
                    <a:pt x="44450" y="76200"/>
                  </a:lnTo>
                  <a:lnTo>
                    <a:pt x="76200" y="76200"/>
                  </a:lnTo>
                  <a:close/>
                </a:path>
                <a:path w="6248400" h="685800" extrusionOk="0">
                  <a:moveTo>
                    <a:pt x="6248400" y="76200"/>
                  </a:moveTo>
                  <a:lnTo>
                    <a:pt x="6242050" y="63500"/>
                  </a:lnTo>
                  <a:lnTo>
                    <a:pt x="6210300" y="0"/>
                  </a:lnTo>
                  <a:lnTo>
                    <a:pt x="6172200" y="76200"/>
                  </a:lnTo>
                  <a:lnTo>
                    <a:pt x="6203950" y="76200"/>
                  </a:lnTo>
                  <a:lnTo>
                    <a:pt x="6203950" y="685800"/>
                  </a:lnTo>
                  <a:lnTo>
                    <a:pt x="6216650" y="685800"/>
                  </a:lnTo>
                  <a:lnTo>
                    <a:pt x="6216650" y="76200"/>
                  </a:lnTo>
                  <a:lnTo>
                    <a:pt x="6248400" y="7620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173"/>
        <p:cNvGrpSpPr/>
        <p:nvPr/>
      </p:nvGrpSpPr>
      <p:grpSpPr>
        <a:xfrm>
          <a:off x="0" y="0"/>
          <a:ext cx="0" cy="0"/>
          <a:chOff x="0" y="0"/>
          <a:chExt cx="0" cy="0"/>
        </a:xfrm>
      </p:grpSpPr>
      <p:sp>
        <p:nvSpPr>
          <p:cNvPr id="178" name="Google Shape;178;p16"/>
          <p:cNvSpPr txBox="1"/>
          <p:nvPr/>
        </p:nvSpPr>
        <p:spPr>
          <a:xfrm>
            <a:off x="0" y="795712"/>
            <a:ext cx="9144000" cy="4059691"/>
          </a:xfrm>
          <a:prstGeom prst="rect">
            <a:avLst/>
          </a:prstGeom>
          <a:noFill/>
          <a:ln>
            <a:noFill/>
          </a:ln>
        </p:spPr>
        <p:txBody>
          <a:bodyPr spcFirstLastPara="1" wrap="square" lIns="0" tIns="13325" rIns="0" bIns="0" anchor="t" anchorCtr="0">
            <a:spAutoFit/>
          </a:bodyPr>
          <a:lstStyle/>
          <a:p>
            <a:pPr marL="91440" marR="5715" lvl="0" indent="-79375" algn="just" rtl="0">
              <a:lnSpc>
                <a:spcPct val="120000"/>
              </a:lnSpc>
              <a:spcBef>
                <a:spcPts val="0"/>
              </a:spcBef>
              <a:spcAft>
                <a:spcPts val="0"/>
              </a:spcAft>
              <a:buNone/>
            </a:pPr>
            <a:r>
              <a:rPr lang="en-US" sz="2600" dirty="0">
                <a:solidFill>
                  <a:schemeClr val="dk1"/>
                </a:solidFill>
                <a:latin typeface="Calibri"/>
                <a:ea typeface="Calibri"/>
                <a:cs typeface="Calibri"/>
                <a:sym typeface="Calibri"/>
              </a:rPr>
              <a:t>Il contatto tra due specie </a:t>
            </a:r>
            <a:r>
              <a:rPr lang="en-US" sz="2600" dirty="0" err="1">
                <a:solidFill>
                  <a:schemeClr val="dk1"/>
                </a:solidFill>
                <a:latin typeface="Calibri"/>
                <a:ea typeface="Calibri"/>
                <a:cs typeface="Calibri"/>
                <a:sym typeface="Calibri"/>
              </a:rPr>
              <a:t>incompatibili</a:t>
            </a:r>
            <a:r>
              <a:rPr lang="en-US" sz="2600" dirty="0">
                <a:solidFill>
                  <a:schemeClr val="dk1"/>
                </a:solidFill>
                <a:latin typeface="Calibri"/>
                <a:ea typeface="Calibri"/>
                <a:cs typeface="Calibri"/>
                <a:sym typeface="Calibri"/>
              </a:rPr>
              <a:t> può </a:t>
            </a:r>
            <a:r>
              <a:rPr lang="en-US" sz="2600" dirty="0" err="1">
                <a:solidFill>
                  <a:schemeClr val="dk1"/>
                </a:solidFill>
                <a:latin typeface="Calibri"/>
                <a:ea typeface="Calibri"/>
                <a:cs typeface="Calibri"/>
                <a:sym typeface="Calibri"/>
              </a:rPr>
              <a:t>condurre</a:t>
            </a:r>
            <a:r>
              <a:rPr lang="en-US" sz="2600" dirty="0">
                <a:solidFill>
                  <a:schemeClr val="dk1"/>
                </a:solidFill>
                <a:latin typeface="Calibri"/>
                <a:ea typeface="Calibri"/>
                <a:cs typeface="Calibri"/>
                <a:sym typeface="Calibri"/>
              </a:rPr>
              <a:t> a  </a:t>
            </a:r>
            <a:r>
              <a:rPr lang="en-US" sz="2600" b="1" i="1" dirty="0">
                <a:solidFill>
                  <a:srgbClr val="7030A0"/>
                </a:solidFill>
                <a:latin typeface="Calibri"/>
                <a:ea typeface="Calibri"/>
                <a:cs typeface="Calibri"/>
                <a:sym typeface="Calibri"/>
              </a:rPr>
              <a:t>reazioni </a:t>
            </a:r>
            <a:r>
              <a:rPr lang="en-US" sz="2600" b="1" i="1" dirty="0" err="1">
                <a:solidFill>
                  <a:srgbClr val="7030A0"/>
                </a:solidFill>
                <a:latin typeface="Calibri"/>
                <a:ea typeface="Calibri"/>
                <a:cs typeface="Calibri"/>
                <a:sym typeface="Calibri"/>
              </a:rPr>
              <a:t>estremamente</a:t>
            </a:r>
            <a:r>
              <a:rPr lang="en-US" sz="2600" b="1" i="1" dirty="0">
                <a:solidFill>
                  <a:srgbClr val="7030A0"/>
                </a:solidFill>
                <a:latin typeface="Calibri"/>
                <a:ea typeface="Calibri"/>
                <a:cs typeface="Calibri"/>
                <a:sym typeface="Calibri"/>
              </a:rPr>
              <a:t> </a:t>
            </a:r>
            <a:r>
              <a:rPr lang="en-US" sz="2600" b="1" i="1" dirty="0" err="1">
                <a:solidFill>
                  <a:srgbClr val="7030A0"/>
                </a:solidFill>
                <a:latin typeface="Calibri"/>
                <a:ea typeface="Calibri"/>
                <a:cs typeface="Calibri"/>
                <a:sym typeface="Calibri"/>
              </a:rPr>
              <a:t>violente</a:t>
            </a:r>
            <a:r>
              <a:rPr lang="en-US" sz="2600" b="1" i="1" dirty="0">
                <a:solidFill>
                  <a:srgbClr val="7030A0"/>
                </a:solidFill>
                <a:latin typeface="Calibri"/>
                <a:ea typeface="Calibri"/>
                <a:cs typeface="Calibri"/>
                <a:sym typeface="Calibri"/>
              </a:rPr>
              <a:t> e </a:t>
            </a:r>
            <a:r>
              <a:rPr lang="en-US" sz="2600" b="1" i="1" dirty="0" err="1">
                <a:solidFill>
                  <a:srgbClr val="7030A0"/>
                </a:solidFill>
                <a:latin typeface="Calibri"/>
                <a:ea typeface="Calibri"/>
                <a:cs typeface="Calibri"/>
                <a:sym typeface="Calibri"/>
              </a:rPr>
              <a:t>incontrollate</a:t>
            </a:r>
            <a:r>
              <a:rPr lang="en-US" sz="2600" b="1" i="1" dirty="0">
                <a:solidFill>
                  <a:srgbClr val="7030A0"/>
                </a:solidFill>
                <a:latin typeface="Calibri"/>
                <a:ea typeface="Calibri"/>
                <a:cs typeface="Calibri"/>
                <a:sym typeface="Calibri"/>
              </a:rPr>
              <a:t> </a:t>
            </a:r>
            <a:r>
              <a:rPr lang="en-US" sz="2600" dirty="0">
                <a:solidFill>
                  <a:schemeClr val="dk1"/>
                </a:solidFill>
                <a:latin typeface="Calibri"/>
                <a:ea typeface="Calibri"/>
                <a:cs typeface="Calibri"/>
                <a:sym typeface="Calibri"/>
              </a:rPr>
              <a:t>con  sviluppo di calore o </a:t>
            </a:r>
            <a:r>
              <a:rPr lang="en-US" sz="2600" dirty="0" err="1">
                <a:solidFill>
                  <a:schemeClr val="dk1"/>
                </a:solidFill>
                <a:latin typeface="Calibri"/>
                <a:ea typeface="Calibri"/>
                <a:cs typeface="Calibri"/>
                <a:sym typeface="Calibri"/>
              </a:rPr>
              <a:t>veloci</a:t>
            </a:r>
            <a:r>
              <a:rPr lang="en-US" sz="2600" dirty="0">
                <a:solidFill>
                  <a:schemeClr val="dk1"/>
                </a:solidFill>
                <a:latin typeface="Calibri"/>
                <a:ea typeface="Calibri"/>
                <a:cs typeface="Calibri"/>
                <a:sym typeface="Calibri"/>
              </a:rPr>
              <a:t> </a:t>
            </a:r>
            <a:r>
              <a:rPr lang="en-US" sz="2600" dirty="0" err="1">
                <a:solidFill>
                  <a:schemeClr val="dk1"/>
                </a:solidFill>
                <a:latin typeface="Calibri"/>
                <a:ea typeface="Calibri"/>
                <a:cs typeface="Calibri"/>
                <a:sym typeface="Calibri"/>
              </a:rPr>
              <a:t>aumenti</a:t>
            </a:r>
            <a:r>
              <a:rPr lang="en-US" sz="2600" dirty="0">
                <a:solidFill>
                  <a:schemeClr val="dk1"/>
                </a:solidFill>
                <a:latin typeface="Calibri"/>
                <a:ea typeface="Calibri"/>
                <a:cs typeface="Calibri"/>
                <a:sym typeface="Calibri"/>
              </a:rPr>
              <a:t> di pressione che  possono produrre </a:t>
            </a:r>
            <a:r>
              <a:rPr lang="en-US" sz="2600" dirty="0" err="1">
                <a:solidFill>
                  <a:schemeClr val="dk1"/>
                </a:solidFill>
                <a:latin typeface="Calibri"/>
                <a:ea typeface="Calibri"/>
                <a:cs typeface="Calibri"/>
                <a:sym typeface="Calibri"/>
              </a:rPr>
              <a:t>incendi</a:t>
            </a:r>
            <a:r>
              <a:rPr lang="en-US" sz="2600" dirty="0">
                <a:solidFill>
                  <a:schemeClr val="dk1"/>
                </a:solidFill>
                <a:latin typeface="Calibri"/>
                <a:ea typeface="Calibri"/>
                <a:cs typeface="Calibri"/>
                <a:sym typeface="Calibri"/>
              </a:rPr>
              <a:t> ed </a:t>
            </a:r>
            <a:r>
              <a:rPr lang="en-US" sz="2600" dirty="0" err="1">
                <a:solidFill>
                  <a:schemeClr val="dk1"/>
                </a:solidFill>
                <a:latin typeface="Calibri"/>
                <a:ea typeface="Calibri"/>
                <a:cs typeface="Calibri"/>
                <a:sym typeface="Calibri"/>
              </a:rPr>
              <a:t>esplosioni</a:t>
            </a:r>
            <a:r>
              <a:rPr lang="en-US" sz="2600" dirty="0">
                <a:solidFill>
                  <a:schemeClr val="dk1"/>
                </a:solidFill>
                <a:latin typeface="Calibri"/>
                <a:ea typeface="Calibri"/>
                <a:cs typeface="Calibri"/>
                <a:sym typeface="Calibri"/>
              </a:rPr>
              <a:t>.</a:t>
            </a:r>
            <a:endParaRPr dirty="0"/>
          </a:p>
          <a:p>
            <a:pPr marL="91440" marR="5080" lvl="0" indent="-5079" algn="just" rtl="0">
              <a:lnSpc>
                <a:spcPct val="120000"/>
              </a:lnSpc>
              <a:spcBef>
                <a:spcPts val="1560"/>
              </a:spcBef>
              <a:spcAft>
                <a:spcPts val="0"/>
              </a:spcAft>
              <a:buNone/>
            </a:pPr>
            <a:r>
              <a:rPr lang="en-US" sz="2600" dirty="0">
                <a:solidFill>
                  <a:schemeClr val="dk1"/>
                </a:solidFill>
                <a:latin typeface="Calibri"/>
                <a:ea typeface="Calibri"/>
                <a:cs typeface="Calibri"/>
                <a:sym typeface="Calibri"/>
              </a:rPr>
              <a:t>Alcune sostanze possono </a:t>
            </a:r>
            <a:r>
              <a:rPr lang="en-US" sz="2600" b="1" i="1" dirty="0">
                <a:solidFill>
                  <a:schemeClr val="dk1"/>
                </a:solidFill>
                <a:latin typeface="Calibri"/>
                <a:ea typeface="Calibri"/>
                <a:cs typeface="Calibri"/>
                <a:sym typeface="Calibri"/>
              </a:rPr>
              <a:t>reagire </a:t>
            </a:r>
            <a:r>
              <a:rPr lang="en-US" sz="2600" b="1" i="1" dirty="0" err="1">
                <a:solidFill>
                  <a:schemeClr val="dk1"/>
                </a:solidFill>
                <a:latin typeface="Calibri"/>
                <a:ea typeface="Calibri"/>
                <a:cs typeface="Calibri"/>
                <a:sym typeface="Calibri"/>
              </a:rPr>
              <a:t>violentemente</a:t>
            </a:r>
            <a:r>
              <a:rPr lang="en-US" sz="2600" b="1" i="1" dirty="0">
                <a:solidFill>
                  <a:schemeClr val="dk1"/>
                </a:solidFill>
                <a:latin typeface="Calibri"/>
                <a:ea typeface="Calibri"/>
                <a:cs typeface="Calibri"/>
                <a:sym typeface="Calibri"/>
              </a:rPr>
              <a:t> con  l’acqua o l’ossigeno </a:t>
            </a:r>
            <a:r>
              <a:rPr lang="en-US" sz="2600" dirty="0">
                <a:solidFill>
                  <a:schemeClr val="dk1"/>
                </a:solidFill>
                <a:latin typeface="Calibri"/>
                <a:ea typeface="Calibri"/>
                <a:cs typeface="Calibri"/>
                <a:sym typeface="Calibri"/>
              </a:rPr>
              <a:t>presenti </a:t>
            </a:r>
            <a:r>
              <a:rPr lang="en-US" sz="2600" dirty="0" err="1">
                <a:solidFill>
                  <a:schemeClr val="dk1"/>
                </a:solidFill>
                <a:latin typeface="Calibri"/>
                <a:ea typeface="Calibri"/>
                <a:cs typeface="Calibri"/>
                <a:sym typeface="Calibri"/>
              </a:rPr>
              <a:t>nell’ambiente</a:t>
            </a:r>
            <a:r>
              <a:rPr lang="en-US" sz="2600" dirty="0">
                <a:solidFill>
                  <a:schemeClr val="dk1"/>
                </a:solidFill>
                <a:latin typeface="Calibri"/>
                <a:ea typeface="Calibri"/>
                <a:cs typeface="Calibri"/>
                <a:sym typeface="Calibri"/>
              </a:rPr>
              <a:t>; altre  possono </a:t>
            </a:r>
            <a:r>
              <a:rPr lang="en-US" sz="2600" dirty="0" err="1">
                <a:solidFill>
                  <a:schemeClr val="dk1"/>
                </a:solidFill>
                <a:latin typeface="Calibri"/>
                <a:ea typeface="Calibri"/>
                <a:cs typeface="Calibri"/>
                <a:sym typeface="Calibri"/>
              </a:rPr>
              <a:t>interagire</a:t>
            </a:r>
            <a:r>
              <a:rPr lang="en-US" sz="2600" dirty="0">
                <a:solidFill>
                  <a:schemeClr val="dk1"/>
                </a:solidFill>
                <a:latin typeface="Calibri"/>
                <a:ea typeface="Calibri"/>
                <a:cs typeface="Calibri"/>
                <a:sym typeface="Calibri"/>
              </a:rPr>
              <a:t> a causa della </a:t>
            </a:r>
            <a:r>
              <a:rPr lang="en-US" sz="2600" b="1" i="1" dirty="0" err="1">
                <a:solidFill>
                  <a:schemeClr val="dk1"/>
                </a:solidFill>
                <a:latin typeface="Calibri"/>
                <a:ea typeface="Calibri"/>
                <a:cs typeface="Calibri"/>
                <a:sym typeface="Calibri"/>
              </a:rPr>
              <a:t>incompatibilità</a:t>
            </a:r>
            <a:r>
              <a:rPr lang="en-US" sz="2600" b="1" i="1" dirty="0">
                <a:solidFill>
                  <a:schemeClr val="dk1"/>
                </a:solidFill>
                <a:latin typeface="Calibri"/>
                <a:ea typeface="Calibri"/>
                <a:cs typeface="Calibri"/>
                <a:sym typeface="Calibri"/>
              </a:rPr>
              <a:t> tra di  loro </a:t>
            </a:r>
            <a:r>
              <a:rPr lang="en-US" sz="2600" dirty="0">
                <a:solidFill>
                  <a:schemeClr val="dk1"/>
                </a:solidFill>
                <a:latin typeface="Calibri"/>
                <a:ea typeface="Calibri"/>
                <a:cs typeface="Calibri"/>
                <a:sym typeface="Calibri"/>
              </a:rPr>
              <a:t>con sviluppo di sostanze </a:t>
            </a:r>
            <a:r>
              <a:rPr lang="en-US" sz="2600" dirty="0" err="1">
                <a:solidFill>
                  <a:schemeClr val="dk1"/>
                </a:solidFill>
                <a:latin typeface="Calibri"/>
                <a:ea typeface="Calibri"/>
                <a:cs typeface="Calibri"/>
                <a:sym typeface="Calibri"/>
              </a:rPr>
              <a:t>pericolose</a:t>
            </a:r>
            <a:r>
              <a:rPr lang="en-US" sz="2600" dirty="0">
                <a:solidFill>
                  <a:schemeClr val="dk1"/>
                </a:solidFill>
                <a:latin typeface="Calibri"/>
                <a:ea typeface="Calibri"/>
                <a:cs typeface="Calibri"/>
                <a:sym typeface="Calibri"/>
              </a:rPr>
              <a:t>!</a:t>
            </a:r>
          </a:p>
        </p:txBody>
      </p:sp>
      <p:sp>
        <p:nvSpPr>
          <p:cNvPr id="2" name="CasellaDiTesto 1">
            <a:extLst>
              <a:ext uri="{FF2B5EF4-FFF2-40B4-BE49-F238E27FC236}">
                <a16:creationId xmlns:a16="http://schemas.microsoft.com/office/drawing/2014/main" id="{F42FD1A7-4B49-AB85-F54C-1FE51D04D8DE}"/>
              </a:ext>
            </a:extLst>
          </p:cNvPr>
          <p:cNvSpPr txBox="1"/>
          <p:nvPr/>
        </p:nvSpPr>
        <p:spPr>
          <a:xfrm>
            <a:off x="539486" y="272492"/>
            <a:ext cx="8065028" cy="523220"/>
          </a:xfrm>
          <a:prstGeom prst="rect">
            <a:avLst/>
          </a:prstGeom>
          <a:noFill/>
        </p:spPr>
        <p:txBody>
          <a:bodyPr wrap="none" rtlCol="0">
            <a:spAutoFit/>
          </a:bodyPr>
          <a:lstStyle/>
          <a:p>
            <a:r>
              <a:rPr lang="it-IT" sz="2800" b="1" dirty="0">
                <a:solidFill>
                  <a:srgbClr val="7030A0"/>
                </a:solidFill>
              </a:rPr>
              <a:t>INCOMPATIBILITÀ TRA SOSTANZE CHIMICHE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182"/>
        <p:cNvGrpSpPr/>
        <p:nvPr/>
      </p:nvGrpSpPr>
      <p:grpSpPr>
        <a:xfrm>
          <a:off x="0" y="0"/>
          <a:ext cx="0" cy="0"/>
          <a:chOff x="0" y="0"/>
          <a:chExt cx="0" cy="0"/>
        </a:xfrm>
      </p:grpSpPr>
      <p:sp>
        <p:nvSpPr>
          <p:cNvPr id="183" name="Google Shape;183;p17"/>
          <p:cNvSpPr/>
          <p:nvPr/>
        </p:nvSpPr>
        <p:spPr>
          <a:xfrm>
            <a:off x="2429255" y="2804160"/>
            <a:ext cx="4057015" cy="0"/>
          </a:xfrm>
          <a:custGeom>
            <a:avLst/>
            <a:gdLst/>
            <a:ahLst/>
            <a:cxnLst/>
            <a:rect l="l" t="t" r="r" b="b"/>
            <a:pathLst>
              <a:path w="4057015" h="120000" extrusionOk="0">
                <a:moveTo>
                  <a:pt x="1999488" y="0"/>
                </a:moveTo>
                <a:lnTo>
                  <a:pt x="4056888" y="0"/>
                </a:lnTo>
              </a:path>
              <a:path w="4057015" h="120000" extrusionOk="0">
                <a:moveTo>
                  <a:pt x="2057399" y="0"/>
                </a:moveTo>
                <a:lnTo>
                  <a:pt x="0"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4" name="Google Shape;184;p17"/>
          <p:cNvSpPr/>
          <p:nvPr/>
        </p:nvSpPr>
        <p:spPr>
          <a:xfrm>
            <a:off x="2391155" y="3009900"/>
            <a:ext cx="76200" cy="533400"/>
          </a:xfrm>
          <a:custGeom>
            <a:avLst/>
            <a:gdLst/>
            <a:ahLst/>
            <a:cxnLst/>
            <a:rect l="l" t="t" r="r" b="b"/>
            <a:pathLst>
              <a:path w="76200" h="533400" extrusionOk="0">
                <a:moveTo>
                  <a:pt x="31750" y="457200"/>
                </a:moveTo>
                <a:lnTo>
                  <a:pt x="0" y="457200"/>
                </a:lnTo>
                <a:lnTo>
                  <a:pt x="38100" y="533400"/>
                </a:lnTo>
                <a:lnTo>
                  <a:pt x="69850" y="469900"/>
                </a:lnTo>
                <a:lnTo>
                  <a:pt x="31750" y="469900"/>
                </a:lnTo>
                <a:lnTo>
                  <a:pt x="31750" y="457200"/>
                </a:lnTo>
                <a:close/>
              </a:path>
              <a:path w="76200" h="533400" extrusionOk="0">
                <a:moveTo>
                  <a:pt x="44450" y="0"/>
                </a:moveTo>
                <a:lnTo>
                  <a:pt x="31750" y="0"/>
                </a:lnTo>
                <a:lnTo>
                  <a:pt x="31750" y="469900"/>
                </a:lnTo>
                <a:lnTo>
                  <a:pt x="44450" y="469900"/>
                </a:lnTo>
                <a:lnTo>
                  <a:pt x="44450" y="0"/>
                </a:lnTo>
                <a:close/>
              </a:path>
              <a:path w="76200" h="533400" extrusionOk="0">
                <a:moveTo>
                  <a:pt x="76200" y="457200"/>
                </a:moveTo>
                <a:lnTo>
                  <a:pt x="44450" y="457200"/>
                </a:lnTo>
                <a:lnTo>
                  <a:pt x="44450" y="469900"/>
                </a:lnTo>
                <a:lnTo>
                  <a:pt x="69850" y="469900"/>
                </a:lnTo>
                <a:lnTo>
                  <a:pt x="76200" y="45720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5" name="Google Shape;185;p17"/>
          <p:cNvSpPr/>
          <p:nvPr/>
        </p:nvSpPr>
        <p:spPr>
          <a:xfrm>
            <a:off x="4390644" y="3023616"/>
            <a:ext cx="76200" cy="533400"/>
          </a:xfrm>
          <a:custGeom>
            <a:avLst/>
            <a:gdLst/>
            <a:ahLst/>
            <a:cxnLst/>
            <a:rect l="l" t="t" r="r" b="b"/>
            <a:pathLst>
              <a:path w="76200" h="533400" extrusionOk="0">
                <a:moveTo>
                  <a:pt x="31750" y="457200"/>
                </a:moveTo>
                <a:lnTo>
                  <a:pt x="0" y="457200"/>
                </a:lnTo>
                <a:lnTo>
                  <a:pt x="38100" y="533400"/>
                </a:lnTo>
                <a:lnTo>
                  <a:pt x="69850" y="469900"/>
                </a:lnTo>
                <a:lnTo>
                  <a:pt x="31750" y="469900"/>
                </a:lnTo>
                <a:lnTo>
                  <a:pt x="31750" y="457200"/>
                </a:lnTo>
                <a:close/>
              </a:path>
              <a:path w="76200" h="533400" extrusionOk="0">
                <a:moveTo>
                  <a:pt x="44450" y="0"/>
                </a:moveTo>
                <a:lnTo>
                  <a:pt x="31750" y="0"/>
                </a:lnTo>
                <a:lnTo>
                  <a:pt x="31750" y="469900"/>
                </a:lnTo>
                <a:lnTo>
                  <a:pt x="44450" y="469900"/>
                </a:lnTo>
                <a:lnTo>
                  <a:pt x="44450" y="0"/>
                </a:lnTo>
                <a:close/>
              </a:path>
              <a:path w="76200" h="533400" extrusionOk="0">
                <a:moveTo>
                  <a:pt x="76200" y="457200"/>
                </a:moveTo>
                <a:lnTo>
                  <a:pt x="44450" y="457200"/>
                </a:lnTo>
                <a:lnTo>
                  <a:pt x="44450" y="469900"/>
                </a:lnTo>
                <a:lnTo>
                  <a:pt x="69850" y="469900"/>
                </a:lnTo>
                <a:lnTo>
                  <a:pt x="76200" y="45720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86" name="Google Shape;186;p17"/>
          <p:cNvGrpSpPr/>
          <p:nvPr/>
        </p:nvGrpSpPr>
        <p:grpSpPr>
          <a:xfrm>
            <a:off x="1642872" y="3718559"/>
            <a:ext cx="1752600" cy="1062228"/>
            <a:chOff x="1642872" y="3718559"/>
            <a:chExt cx="1752600" cy="1062228"/>
          </a:xfrm>
        </p:grpSpPr>
        <p:sp>
          <p:nvSpPr>
            <p:cNvPr id="187" name="Google Shape;187;p17"/>
            <p:cNvSpPr/>
            <p:nvPr/>
          </p:nvSpPr>
          <p:spPr>
            <a:xfrm>
              <a:off x="1642872" y="3749039"/>
              <a:ext cx="1752600" cy="923925"/>
            </a:xfrm>
            <a:custGeom>
              <a:avLst/>
              <a:gdLst/>
              <a:ahLst/>
              <a:cxnLst/>
              <a:rect l="l" t="t" r="r" b="b"/>
              <a:pathLst>
                <a:path w="1752600" h="923925" extrusionOk="0">
                  <a:moveTo>
                    <a:pt x="0" y="923544"/>
                  </a:moveTo>
                  <a:lnTo>
                    <a:pt x="1752600" y="923544"/>
                  </a:lnTo>
                  <a:lnTo>
                    <a:pt x="1752600" y="0"/>
                  </a:lnTo>
                  <a:lnTo>
                    <a:pt x="0" y="0"/>
                  </a:lnTo>
                  <a:lnTo>
                    <a:pt x="0" y="923544"/>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88" name="Google Shape;188;p17"/>
            <p:cNvPicPr preferRelativeResize="0"/>
            <p:nvPr/>
          </p:nvPicPr>
          <p:blipFill rotWithShape="1">
            <a:blip r:embed="rId3">
              <a:alphaModFix/>
            </a:blip>
            <a:srcRect/>
            <a:stretch/>
          </p:blipFill>
          <p:spPr>
            <a:xfrm>
              <a:off x="1973579" y="3718559"/>
              <a:ext cx="1158240" cy="513588"/>
            </a:xfrm>
            <a:prstGeom prst="rect">
              <a:avLst/>
            </a:prstGeom>
            <a:noFill/>
            <a:ln>
              <a:noFill/>
            </a:ln>
          </p:spPr>
        </p:pic>
        <p:pic>
          <p:nvPicPr>
            <p:cNvPr id="189" name="Google Shape;189;p17"/>
            <p:cNvPicPr preferRelativeResize="0"/>
            <p:nvPr/>
          </p:nvPicPr>
          <p:blipFill rotWithShape="1">
            <a:blip r:embed="rId4">
              <a:alphaModFix/>
            </a:blip>
            <a:srcRect/>
            <a:stretch/>
          </p:blipFill>
          <p:spPr>
            <a:xfrm>
              <a:off x="1988820" y="3992879"/>
              <a:ext cx="1126236" cy="513588"/>
            </a:xfrm>
            <a:prstGeom prst="rect">
              <a:avLst/>
            </a:prstGeom>
            <a:noFill/>
            <a:ln>
              <a:noFill/>
            </a:ln>
          </p:spPr>
        </p:pic>
        <p:pic>
          <p:nvPicPr>
            <p:cNvPr id="190" name="Google Shape;190;p17"/>
            <p:cNvPicPr preferRelativeResize="0"/>
            <p:nvPr/>
          </p:nvPicPr>
          <p:blipFill rotWithShape="1">
            <a:blip r:embed="rId5">
              <a:alphaModFix/>
            </a:blip>
            <a:srcRect/>
            <a:stretch/>
          </p:blipFill>
          <p:spPr>
            <a:xfrm>
              <a:off x="1844040" y="4267199"/>
              <a:ext cx="1368552" cy="513588"/>
            </a:xfrm>
            <a:prstGeom prst="rect">
              <a:avLst/>
            </a:prstGeom>
            <a:noFill/>
            <a:ln>
              <a:noFill/>
            </a:ln>
          </p:spPr>
        </p:pic>
      </p:grpSp>
      <p:sp>
        <p:nvSpPr>
          <p:cNvPr id="191" name="Google Shape;191;p17"/>
          <p:cNvSpPr txBox="1"/>
          <p:nvPr/>
        </p:nvSpPr>
        <p:spPr>
          <a:xfrm>
            <a:off x="1975866" y="3767708"/>
            <a:ext cx="1085850" cy="848360"/>
          </a:xfrm>
          <a:prstGeom prst="rect">
            <a:avLst/>
          </a:prstGeom>
          <a:noFill/>
          <a:ln>
            <a:noFill/>
          </a:ln>
        </p:spPr>
        <p:txBody>
          <a:bodyPr spcFirstLastPara="1" wrap="square" lIns="0" tIns="12700" rIns="0" bIns="0" anchor="t" anchorCtr="0">
            <a:spAutoFit/>
          </a:bodyPr>
          <a:lstStyle/>
          <a:p>
            <a:pPr marL="142240" marR="132715" lvl="0" indent="0" algn="ctr" rtl="0">
              <a:lnSpc>
                <a:spcPct val="100000"/>
              </a:lnSpc>
              <a:spcBef>
                <a:spcPts val="0"/>
              </a:spcBef>
              <a:spcAft>
                <a:spcPts val="0"/>
              </a:spcAft>
              <a:buNone/>
            </a:pPr>
            <a:r>
              <a:rPr lang="en-US" sz="1800" b="1">
                <a:solidFill>
                  <a:schemeClr val="dk1"/>
                </a:solidFill>
                <a:latin typeface="Calibri"/>
                <a:ea typeface="Calibri"/>
                <a:cs typeface="Calibri"/>
                <a:sym typeface="Calibri"/>
              </a:rPr>
              <a:t>Reazioni  violente</a:t>
            </a:r>
            <a:endParaRPr sz="180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None/>
            </a:pPr>
            <a:r>
              <a:rPr lang="en-US" sz="1800" b="1">
                <a:solidFill>
                  <a:schemeClr val="dk1"/>
                </a:solidFill>
                <a:latin typeface="Calibri"/>
                <a:ea typeface="Calibri"/>
                <a:cs typeface="Calibri"/>
                <a:sym typeface="Calibri"/>
              </a:rPr>
              <a:t>con l’acqua</a:t>
            </a:r>
            <a:endParaRPr sz="1800">
              <a:solidFill>
                <a:schemeClr val="dk1"/>
              </a:solidFill>
              <a:latin typeface="Calibri"/>
              <a:ea typeface="Calibri"/>
              <a:cs typeface="Calibri"/>
              <a:sym typeface="Calibri"/>
            </a:endParaRPr>
          </a:p>
        </p:txBody>
      </p:sp>
      <p:grpSp>
        <p:nvGrpSpPr>
          <p:cNvPr id="192" name="Google Shape;192;p17"/>
          <p:cNvGrpSpPr/>
          <p:nvPr/>
        </p:nvGrpSpPr>
        <p:grpSpPr>
          <a:xfrm>
            <a:off x="3553967" y="3726179"/>
            <a:ext cx="1860804" cy="1176528"/>
            <a:chOff x="3553967" y="3726179"/>
            <a:chExt cx="1860804" cy="1176528"/>
          </a:xfrm>
        </p:grpSpPr>
        <p:sp>
          <p:nvSpPr>
            <p:cNvPr id="193" name="Google Shape;193;p17"/>
            <p:cNvSpPr/>
            <p:nvPr/>
          </p:nvSpPr>
          <p:spPr>
            <a:xfrm>
              <a:off x="3572255" y="3762755"/>
              <a:ext cx="1752600" cy="1016635"/>
            </a:xfrm>
            <a:custGeom>
              <a:avLst/>
              <a:gdLst/>
              <a:ahLst/>
              <a:cxnLst/>
              <a:rect l="l" t="t" r="r" b="b"/>
              <a:pathLst>
                <a:path w="1752600" h="1016635" extrusionOk="0">
                  <a:moveTo>
                    <a:pt x="0" y="1016508"/>
                  </a:moveTo>
                  <a:lnTo>
                    <a:pt x="1752600" y="1016508"/>
                  </a:lnTo>
                  <a:lnTo>
                    <a:pt x="1752600" y="0"/>
                  </a:lnTo>
                  <a:lnTo>
                    <a:pt x="0" y="0"/>
                  </a:lnTo>
                  <a:lnTo>
                    <a:pt x="0" y="1016508"/>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94" name="Google Shape;194;p17"/>
            <p:cNvPicPr preferRelativeResize="0"/>
            <p:nvPr/>
          </p:nvPicPr>
          <p:blipFill rotWithShape="1">
            <a:blip r:embed="rId6">
              <a:alphaModFix/>
            </a:blip>
            <a:srcRect/>
            <a:stretch/>
          </p:blipFill>
          <p:spPr>
            <a:xfrm>
              <a:off x="3842003" y="3726179"/>
              <a:ext cx="1287779" cy="566928"/>
            </a:xfrm>
            <a:prstGeom prst="rect">
              <a:avLst/>
            </a:prstGeom>
            <a:noFill/>
            <a:ln>
              <a:noFill/>
            </a:ln>
          </p:spPr>
        </p:pic>
        <p:pic>
          <p:nvPicPr>
            <p:cNvPr id="195" name="Google Shape;195;p17"/>
            <p:cNvPicPr preferRelativeResize="0"/>
            <p:nvPr/>
          </p:nvPicPr>
          <p:blipFill rotWithShape="1">
            <a:blip r:embed="rId7">
              <a:alphaModFix/>
            </a:blip>
            <a:srcRect/>
            <a:stretch/>
          </p:blipFill>
          <p:spPr>
            <a:xfrm>
              <a:off x="3860291" y="4030979"/>
              <a:ext cx="1252727" cy="566928"/>
            </a:xfrm>
            <a:prstGeom prst="rect">
              <a:avLst/>
            </a:prstGeom>
            <a:noFill/>
            <a:ln>
              <a:noFill/>
            </a:ln>
          </p:spPr>
        </p:pic>
        <p:pic>
          <p:nvPicPr>
            <p:cNvPr id="196" name="Google Shape;196;p17"/>
            <p:cNvPicPr preferRelativeResize="0"/>
            <p:nvPr/>
          </p:nvPicPr>
          <p:blipFill rotWithShape="1">
            <a:blip r:embed="rId8">
              <a:alphaModFix/>
            </a:blip>
            <a:srcRect/>
            <a:stretch/>
          </p:blipFill>
          <p:spPr>
            <a:xfrm>
              <a:off x="3553967" y="4335779"/>
              <a:ext cx="1860804" cy="566928"/>
            </a:xfrm>
            <a:prstGeom prst="rect">
              <a:avLst/>
            </a:prstGeom>
            <a:noFill/>
            <a:ln>
              <a:noFill/>
            </a:ln>
          </p:spPr>
        </p:pic>
      </p:grpSp>
      <p:sp>
        <p:nvSpPr>
          <p:cNvPr id="197" name="Google Shape;197;p17"/>
          <p:cNvSpPr txBox="1"/>
          <p:nvPr/>
        </p:nvSpPr>
        <p:spPr>
          <a:xfrm>
            <a:off x="3700653" y="3780282"/>
            <a:ext cx="1494790" cy="941069"/>
          </a:xfrm>
          <a:prstGeom prst="rect">
            <a:avLst/>
          </a:prstGeom>
          <a:noFill/>
          <a:ln>
            <a:noFill/>
          </a:ln>
        </p:spPr>
        <p:txBody>
          <a:bodyPr spcFirstLastPara="1" wrap="square" lIns="0" tIns="12700" rIns="0" bIns="0" anchor="t" anchorCtr="0">
            <a:spAutoFit/>
          </a:bodyPr>
          <a:lstStyle/>
          <a:p>
            <a:pPr marL="300355" marR="292735" lvl="0" indent="0" algn="ctr" rtl="0">
              <a:lnSpc>
                <a:spcPct val="100000"/>
              </a:lnSpc>
              <a:spcBef>
                <a:spcPts val="0"/>
              </a:spcBef>
              <a:spcAft>
                <a:spcPts val="0"/>
              </a:spcAft>
              <a:buNone/>
            </a:pPr>
            <a:r>
              <a:rPr lang="en-US" sz="2000" b="1">
                <a:solidFill>
                  <a:schemeClr val="dk1"/>
                </a:solidFill>
                <a:latin typeface="Calibri"/>
                <a:ea typeface="Calibri"/>
                <a:cs typeface="Calibri"/>
                <a:sym typeface="Calibri"/>
              </a:rPr>
              <a:t>Reazioni  violente</a:t>
            </a:r>
            <a:endParaRPr sz="200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None/>
            </a:pPr>
            <a:r>
              <a:rPr lang="en-US" sz="2000" b="1">
                <a:solidFill>
                  <a:schemeClr val="dk1"/>
                </a:solidFill>
                <a:latin typeface="Calibri"/>
                <a:ea typeface="Calibri"/>
                <a:cs typeface="Calibri"/>
                <a:sym typeface="Calibri"/>
              </a:rPr>
              <a:t>con l’ossigeno</a:t>
            </a:r>
            <a:endParaRPr sz="2000">
              <a:solidFill>
                <a:schemeClr val="dk1"/>
              </a:solidFill>
              <a:latin typeface="Calibri"/>
              <a:ea typeface="Calibri"/>
              <a:cs typeface="Calibri"/>
              <a:sym typeface="Calibri"/>
            </a:endParaRPr>
          </a:p>
        </p:txBody>
      </p:sp>
      <p:grpSp>
        <p:nvGrpSpPr>
          <p:cNvPr id="198" name="Google Shape;198;p17"/>
          <p:cNvGrpSpPr/>
          <p:nvPr/>
        </p:nvGrpSpPr>
        <p:grpSpPr>
          <a:xfrm>
            <a:off x="5686044" y="3773423"/>
            <a:ext cx="1752600" cy="1176527"/>
            <a:chOff x="5686044" y="3773423"/>
            <a:chExt cx="1752600" cy="1176527"/>
          </a:xfrm>
        </p:grpSpPr>
        <p:sp>
          <p:nvSpPr>
            <p:cNvPr id="199" name="Google Shape;199;p17"/>
            <p:cNvSpPr/>
            <p:nvPr/>
          </p:nvSpPr>
          <p:spPr>
            <a:xfrm>
              <a:off x="5686044" y="3809999"/>
              <a:ext cx="1752600" cy="1016635"/>
            </a:xfrm>
            <a:custGeom>
              <a:avLst/>
              <a:gdLst/>
              <a:ahLst/>
              <a:cxnLst/>
              <a:rect l="l" t="t" r="r" b="b"/>
              <a:pathLst>
                <a:path w="1752600" h="1016635" extrusionOk="0">
                  <a:moveTo>
                    <a:pt x="0" y="1016507"/>
                  </a:moveTo>
                  <a:lnTo>
                    <a:pt x="1752600" y="1016507"/>
                  </a:lnTo>
                  <a:lnTo>
                    <a:pt x="1752600" y="0"/>
                  </a:lnTo>
                  <a:lnTo>
                    <a:pt x="0" y="0"/>
                  </a:lnTo>
                  <a:lnTo>
                    <a:pt x="0" y="1016507"/>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00" name="Google Shape;200;p17"/>
            <p:cNvPicPr preferRelativeResize="0"/>
            <p:nvPr/>
          </p:nvPicPr>
          <p:blipFill rotWithShape="1">
            <a:blip r:embed="rId9">
              <a:alphaModFix/>
            </a:blip>
            <a:srcRect/>
            <a:stretch/>
          </p:blipFill>
          <p:spPr>
            <a:xfrm>
              <a:off x="5957316" y="3773423"/>
              <a:ext cx="1287780" cy="566927"/>
            </a:xfrm>
            <a:prstGeom prst="rect">
              <a:avLst/>
            </a:prstGeom>
            <a:noFill/>
            <a:ln>
              <a:noFill/>
            </a:ln>
          </p:spPr>
        </p:pic>
        <p:pic>
          <p:nvPicPr>
            <p:cNvPr id="201" name="Google Shape;201;p17"/>
            <p:cNvPicPr preferRelativeResize="0"/>
            <p:nvPr/>
          </p:nvPicPr>
          <p:blipFill rotWithShape="1">
            <a:blip r:embed="rId10">
              <a:alphaModFix/>
            </a:blip>
            <a:srcRect/>
            <a:stretch/>
          </p:blipFill>
          <p:spPr>
            <a:xfrm>
              <a:off x="5975604" y="4078223"/>
              <a:ext cx="1252727" cy="566927"/>
            </a:xfrm>
            <a:prstGeom prst="rect">
              <a:avLst/>
            </a:prstGeom>
            <a:noFill/>
            <a:ln>
              <a:noFill/>
            </a:ln>
          </p:spPr>
        </p:pic>
        <p:pic>
          <p:nvPicPr>
            <p:cNvPr id="202" name="Google Shape;202;p17"/>
            <p:cNvPicPr preferRelativeResize="0"/>
            <p:nvPr/>
          </p:nvPicPr>
          <p:blipFill rotWithShape="1">
            <a:blip r:embed="rId11">
              <a:alphaModFix/>
            </a:blip>
            <a:srcRect/>
            <a:stretch/>
          </p:blipFill>
          <p:spPr>
            <a:xfrm>
              <a:off x="5743956" y="4383023"/>
              <a:ext cx="1659636" cy="566927"/>
            </a:xfrm>
            <a:prstGeom prst="rect">
              <a:avLst/>
            </a:prstGeom>
            <a:noFill/>
            <a:ln>
              <a:noFill/>
            </a:ln>
          </p:spPr>
        </p:pic>
      </p:grpSp>
      <p:sp>
        <p:nvSpPr>
          <p:cNvPr id="203" name="Google Shape;203;p17"/>
          <p:cNvSpPr txBox="1"/>
          <p:nvPr/>
        </p:nvSpPr>
        <p:spPr>
          <a:xfrm>
            <a:off x="5890386" y="3827526"/>
            <a:ext cx="1348740" cy="940435"/>
          </a:xfrm>
          <a:prstGeom prst="rect">
            <a:avLst/>
          </a:prstGeom>
          <a:noFill/>
          <a:ln>
            <a:noFill/>
          </a:ln>
        </p:spPr>
        <p:txBody>
          <a:bodyPr spcFirstLastPara="1" wrap="square" lIns="0" tIns="12700" rIns="0" bIns="0" anchor="t" anchorCtr="0">
            <a:spAutoFit/>
          </a:bodyPr>
          <a:lstStyle/>
          <a:p>
            <a:pPr marL="226059" marR="221615" lvl="0" indent="0" algn="ctr" rtl="0">
              <a:lnSpc>
                <a:spcPct val="100000"/>
              </a:lnSpc>
              <a:spcBef>
                <a:spcPts val="0"/>
              </a:spcBef>
              <a:spcAft>
                <a:spcPts val="0"/>
              </a:spcAft>
              <a:buNone/>
            </a:pPr>
            <a:r>
              <a:rPr lang="en-US" sz="2000" b="1">
                <a:solidFill>
                  <a:schemeClr val="dk1"/>
                </a:solidFill>
                <a:latin typeface="Calibri"/>
                <a:ea typeface="Calibri"/>
                <a:cs typeface="Calibri"/>
                <a:sym typeface="Calibri"/>
              </a:rPr>
              <a:t>Reazioni  violente</a:t>
            </a:r>
            <a:endParaRPr sz="200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None/>
            </a:pPr>
            <a:r>
              <a:rPr lang="en-US" sz="2000" b="1">
                <a:solidFill>
                  <a:schemeClr val="dk1"/>
                </a:solidFill>
                <a:latin typeface="Calibri"/>
                <a:ea typeface="Calibri"/>
                <a:cs typeface="Calibri"/>
                <a:sym typeface="Calibri"/>
              </a:rPr>
              <a:t>fra composti</a:t>
            </a:r>
            <a:endParaRPr sz="2000">
              <a:solidFill>
                <a:schemeClr val="dk1"/>
              </a:solidFill>
              <a:latin typeface="Calibri"/>
              <a:ea typeface="Calibri"/>
              <a:cs typeface="Calibri"/>
              <a:sym typeface="Calibri"/>
            </a:endParaRPr>
          </a:p>
        </p:txBody>
      </p:sp>
      <p:pic>
        <p:nvPicPr>
          <p:cNvPr id="204" name="Google Shape;204;p17"/>
          <p:cNvPicPr preferRelativeResize="0"/>
          <p:nvPr/>
        </p:nvPicPr>
        <p:blipFill rotWithShape="1">
          <a:blip r:embed="rId12">
            <a:alphaModFix/>
          </a:blip>
          <a:srcRect/>
          <a:stretch/>
        </p:blipFill>
        <p:spPr>
          <a:xfrm>
            <a:off x="3756659" y="2302764"/>
            <a:ext cx="1530096" cy="679703"/>
          </a:xfrm>
          <a:prstGeom prst="rect">
            <a:avLst/>
          </a:prstGeom>
          <a:noFill/>
          <a:ln>
            <a:noFill/>
          </a:ln>
        </p:spPr>
      </p:pic>
      <p:sp>
        <p:nvSpPr>
          <p:cNvPr id="205" name="Google Shape;205;p17"/>
          <p:cNvSpPr txBox="1"/>
          <p:nvPr/>
        </p:nvSpPr>
        <p:spPr>
          <a:xfrm>
            <a:off x="3934714" y="2370582"/>
            <a:ext cx="1530096" cy="382156"/>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dirty="0">
                <a:solidFill>
                  <a:schemeClr val="dk1"/>
                </a:solidFill>
                <a:latin typeface="Calibri"/>
                <a:ea typeface="Calibri"/>
                <a:cs typeface="Calibri"/>
                <a:sym typeface="Calibri"/>
              </a:rPr>
              <a:t>REATTIVI</a:t>
            </a:r>
            <a:endParaRPr sz="2400" dirty="0">
              <a:solidFill>
                <a:schemeClr val="dk1"/>
              </a:solidFill>
              <a:latin typeface="Calibri"/>
              <a:ea typeface="Calibri"/>
              <a:cs typeface="Calibri"/>
              <a:sym typeface="Calibri"/>
            </a:endParaRPr>
          </a:p>
        </p:txBody>
      </p:sp>
      <p:pic>
        <p:nvPicPr>
          <p:cNvPr id="206" name="Google Shape;206;p17"/>
          <p:cNvPicPr preferRelativeResize="0"/>
          <p:nvPr/>
        </p:nvPicPr>
        <p:blipFill rotWithShape="1">
          <a:blip r:embed="rId13">
            <a:alphaModFix/>
          </a:blip>
          <a:srcRect/>
          <a:stretch/>
        </p:blipFill>
        <p:spPr>
          <a:xfrm>
            <a:off x="3435215" y="6110851"/>
            <a:ext cx="2273572" cy="241773"/>
          </a:xfrm>
          <a:prstGeom prst="rect">
            <a:avLst/>
          </a:prstGeom>
          <a:noFill/>
          <a:ln>
            <a:noFill/>
          </a:ln>
        </p:spPr>
      </p:pic>
      <p:sp>
        <p:nvSpPr>
          <p:cNvPr id="207" name="Google Shape;207;p17"/>
          <p:cNvSpPr txBox="1"/>
          <p:nvPr/>
        </p:nvSpPr>
        <p:spPr>
          <a:xfrm>
            <a:off x="3402838" y="6004966"/>
            <a:ext cx="2572766" cy="3911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b="1" dirty="0">
                <a:solidFill>
                  <a:schemeClr val="dk1"/>
                </a:solidFill>
                <a:latin typeface="Calibri"/>
                <a:ea typeface="Calibri"/>
                <a:cs typeface="Calibri"/>
                <a:sym typeface="Calibri"/>
              </a:rPr>
              <a:t>INCOMPATIBILITA’</a:t>
            </a:r>
            <a:endParaRPr sz="2400" dirty="0">
              <a:solidFill>
                <a:schemeClr val="dk1"/>
              </a:solidFill>
              <a:latin typeface="Calibri"/>
              <a:ea typeface="Calibri"/>
              <a:cs typeface="Calibri"/>
              <a:sym typeface="Calibri"/>
            </a:endParaRPr>
          </a:p>
        </p:txBody>
      </p:sp>
      <p:grpSp>
        <p:nvGrpSpPr>
          <p:cNvPr id="208" name="Google Shape;208;p17"/>
          <p:cNvGrpSpPr/>
          <p:nvPr/>
        </p:nvGrpSpPr>
        <p:grpSpPr>
          <a:xfrm>
            <a:off x="2429255" y="4840223"/>
            <a:ext cx="4149852" cy="1042416"/>
            <a:chOff x="2429255" y="4840223"/>
            <a:chExt cx="4149852" cy="1042416"/>
          </a:xfrm>
        </p:grpSpPr>
        <p:sp>
          <p:nvSpPr>
            <p:cNvPr id="209" name="Google Shape;209;p17"/>
            <p:cNvSpPr/>
            <p:nvPr/>
          </p:nvSpPr>
          <p:spPr>
            <a:xfrm>
              <a:off x="6579107" y="4904231"/>
              <a:ext cx="0" cy="457200"/>
            </a:xfrm>
            <a:custGeom>
              <a:avLst/>
              <a:gdLst/>
              <a:ahLst/>
              <a:cxnLst/>
              <a:rect l="l" t="t" r="r" b="b"/>
              <a:pathLst>
                <a:path w="120000" h="457200" extrusionOk="0">
                  <a:moveTo>
                    <a:pt x="0" y="0"/>
                  </a:moveTo>
                  <a:lnTo>
                    <a:pt x="0" y="45720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0" name="Google Shape;210;p17"/>
            <p:cNvSpPr/>
            <p:nvPr/>
          </p:nvSpPr>
          <p:spPr>
            <a:xfrm>
              <a:off x="4390644" y="5349239"/>
              <a:ext cx="76200" cy="533400"/>
            </a:xfrm>
            <a:custGeom>
              <a:avLst/>
              <a:gdLst/>
              <a:ahLst/>
              <a:cxnLst/>
              <a:rect l="l" t="t" r="r" b="b"/>
              <a:pathLst>
                <a:path w="76200" h="533400" extrusionOk="0">
                  <a:moveTo>
                    <a:pt x="31750" y="457200"/>
                  </a:moveTo>
                  <a:lnTo>
                    <a:pt x="0" y="457200"/>
                  </a:lnTo>
                  <a:lnTo>
                    <a:pt x="38100" y="533400"/>
                  </a:lnTo>
                  <a:lnTo>
                    <a:pt x="69850" y="469900"/>
                  </a:lnTo>
                  <a:lnTo>
                    <a:pt x="31750" y="469900"/>
                  </a:lnTo>
                  <a:lnTo>
                    <a:pt x="31750" y="457200"/>
                  </a:lnTo>
                  <a:close/>
                </a:path>
                <a:path w="76200" h="533400" extrusionOk="0">
                  <a:moveTo>
                    <a:pt x="44450" y="0"/>
                  </a:moveTo>
                  <a:lnTo>
                    <a:pt x="31750" y="0"/>
                  </a:lnTo>
                  <a:lnTo>
                    <a:pt x="31750" y="469900"/>
                  </a:lnTo>
                  <a:lnTo>
                    <a:pt x="44450" y="469900"/>
                  </a:lnTo>
                  <a:lnTo>
                    <a:pt x="44450" y="0"/>
                  </a:lnTo>
                  <a:close/>
                </a:path>
                <a:path w="76200" h="533400" extrusionOk="0">
                  <a:moveTo>
                    <a:pt x="76200" y="457200"/>
                  </a:moveTo>
                  <a:lnTo>
                    <a:pt x="44450" y="457200"/>
                  </a:lnTo>
                  <a:lnTo>
                    <a:pt x="44450" y="469900"/>
                  </a:lnTo>
                  <a:lnTo>
                    <a:pt x="69850" y="469900"/>
                  </a:lnTo>
                  <a:lnTo>
                    <a:pt x="76200" y="45720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1" name="Google Shape;211;p17"/>
            <p:cNvSpPr/>
            <p:nvPr/>
          </p:nvSpPr>
          <p:spPr>
            <a:xfrm>
              <a:off x="2429255" y="4840223"/>
              <a:ext cx="4133215" cy="483234"/>
            </a:xfrm>
            <a:custGeom>
              <a:avLst/>
              <a:gdLst/>
              <a:ahLst/>
              <a:cxnLst/>
              <a:rect l="l" t="t" r="r" b="b"/>
              <a:pathLst>
                <a:path w="4133215" h="483235" extrusionOk="0">
                  <a:moveTo>
                    <a:pt x="0" y="0"/>
                  </a:moveTo>
                  <a:lnTo>
                    <a:pt x="0" y="457200"/>
                  </a:lnTo>
                </a:path>
                <a:path w="4133215" h="483235" extrusionOk="0">
                  <a:moveTo>
                    <a:pt x="0" y="483107"/>
                  </a:moveTo>
                  <a:lnTo>
                    <a:pt x="1981199" y="483107"/>
                  </a:lnTo>
                </a:path>
                <a:path w="4133215" h="483235" extrusionOk="0">
                  <a:moveTo>
                    <a:pt x="1999488" y="483107"/>
                  </a:moveTo>
                  <a:lnTo>
                    <a:pt x="4133088" y="483107"/>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12" name="Google Shape;212;p17"/>
          <p:cNvSpPr/>
          <p:nvPr/>
        </p:nvSpPr>
        <p:spPr>
          <a:xfrm>
            <a:off x="6463284" y="2932176"/>
            <a:ext cx="76200" cy="533400"/>
          </a:xfrm>
          <a:custGeom>
            <a:avLst/>
            <a:gdLst/>
            <a:ahLst/>
            <a:cxnLst/>
            <a:rect l="l" t="t" r="r" b="b"/>
            <a:pathLst>
              <a:path w="76200" h="533400" extrusionOk="0">
                <a:moveTo>
                  <a:pt x="31750" y="457200"/>
                </a:moveTo>
                <a:lnTo>
                  <a:pt x="0" y="457200"/>
                </a:lnTo>
                <a:lnTo>
                  <a:pt x="38100" y="533400"/>
                </a:lnTo>
                <a:lnTo>
                  <a:pt x="69849" y="469900"/>
                </a:lnTo>
                <a:lnTo>
                  <a:pt x="31750" y="469900"/>
                </a:lnTo>
                <a:lnTo>
                  <a:pt x="31750" y="457200"/>
                </a:lnTo>
                <a:close/>
              </a:path>
              <a:path w="76200" h="533400" extrusionOk="0">
                <a:moveTo>
                  <a:pt x="44449" y="0"/>
                </a:moveTo>
                <a:lnTo>
                  <a:pt x="31750" y="0"/>
                </a:lnTo>
                <a:lnTo>
                  <a:pt x="31750" y="469900"/>
                </a:lnTo>
                <a:lnTo>
                  <a:pt x="44449" y="469900"/>
                </a:lnTo>
                <a:lnTo>
                  <a:pt x="44449" y="0"/>
                </a:lnTo>
                <a:close/>
              </a:path>
              <a:path w="76200" h="533400" extrusionOk="0">
                <a:moveTo>
                  <a:pt x="76199" y="457200"/>
                </a:moveTo>
                <a:lnTo>
                  <a:pt x="44449" y="457200"/>
                </a:lnTo>
                <a:lnTo>
                  <a:pt x="44449" y="469900"/>
                </a:lnTo>
                <a:lnTo>
                  <a:pt x="69849" y="469900"/>
                </a:lnTo>
                <a:lnTo>
                  <a:pt x="76199" y="45720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 name="CasellaDiTesto 1">
            <a:extLst>
              <a:ext uri="{FF2B5EF4-FFF2-40B4-BE49-F238E27FC236}">
                <a16:creationId xmlns:a16="http://schemas.microsoft.com/office/drawing/2014/main" id="{E39C446C-D9F9-5137-C8CD-E75108F6E020}"/>
              </a:ext>
            </a:extLst>
          </p:cNvPr>
          <p:cNvSpPr txBox="1"/>
          <p:nvPr/>
        </p:nvSpPr>
        <p:spPr>
          <a:xfrm>
            <a:off x="539486" y="272492"/>
            <a:ext cx="8065028" cy="523220"/>
          </a:xfrm>
          <a:prstGeom prst="rect">
            <a:avLst/>
          </a:prstGeom>
          <a:noFill/>
        </p:spPr>
        <p:txBody>
          <a:bodyPr wrap="none" rtlCol="0">
            <a:spAutoFit/>
          </a:bodyPr>
          <a:lstStyle/>
          <a:p>
            <a:r>
              <a:rPr lang="it-IT" sz="2800" b="1" dirty="0">
                <a:solidFill>
                  <a:srgbClr val="7030A0"/>
                </a:solidFill>
              </a:rPr>
              <a:t>INCOMPATIBILITÀ TRA SOSTANZE CHIMICHE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229"/>
        <p:cNvGrpSpPr/>
        <p:nvPr/>
      </p:nvGrpSpPr>
      <p:grpSpPr>
        <a:xfrm>
          <a:off x="0" y="0"/>
          <a:ext cx="0" cy="0"/>
          <a:chOff x="0" y="0"/>
          <a:chExt cx="0" cy="0"/>
        </a:xfrm>
      </p:grpSpPr>
      <p:sp>
        <p:nvSpPr>
          <p:cNvPr id="230" name="Google Shape;230;p19"/>
          <p:cNvSpPr txBox="1"/>
          <p:nvPr/>
        </p:nvSpPr>
        <p:spPr>
          <a:xfrm>
            <a:off x="0" y="968197"/>
            <a:ext cx="9144000" cy="4321040"/>
          </a:xfrm>
          <a:prstGeom prst="rect">
            <a:avLst/>
          </a:prstGeom>
          <a:noFill/>
          <a:ln>
            <a:noFill/>
          </a:ln>
        </p:spPr>
        <p:txBody>
          <a:bodyPr spcFirstLastPara="1" wrap="square" lIns="0" tIns="12050" rIns="0" bIns="0" anchor="t" anchorCtr="0">
            <a:spAutoFit/>
          </a:bodyPr>
          <a:lstStyle/>
          <a:p>
            <a:pPr marL="63500" marR="0" lvl="0" indent="0" algn="just" rtl="0">
              <a:lnSpc>
                <a:spcPct val="200000"/>
              </a:lnSpc>
              <a:spcBef>
                <a:spcPts val="0"/>
              </a:spcBef>
              <a:spcAft>
                <a:spcPts val="0"/>
              </a:spcAft>
              <a:buNone/>
            </a:pPr>
            <a:r>
              <a:rPr lang="en-US" sz="2800" b="1" dirty="0">
                <a:solidFill>
                  <a:srgbClr val="7030A0"/>
                </a:solidFill>
                <a:latin typeface="Calibri"/>
                <a:ea typeface="Calibri"/>
                <a:cs typeface="Calibri"/>
                <a:sym typeface="Calibri"/>
              </a:rPr>
              <a:t>Durante </a:t>
            </a:r>
            <a:r>
              <a:rPr lang="en-US" sz="2800" b="1" dirty="0" err="1">
                <a:solidFill>
                  <a:srgbClr val="7030A0"/>
                </a:solidFill>
                <a:latin typeface="Calibri"/>
                <a:ea typeface="Calibri"/>
                <a:cs typeface="Calibri"/>
                <a:sym typeface="Calibri"/>
              </a:rPr>
              <a:t>operazioni</a:t>
            </a:r>
            <a:r>
              <a:rPr lang="en-US" sz="2800" b="1" dirty="0">
                <a:solidFill>
                  <a:srgbClr val="7030A0"/>
                </a:solidFill>
                <a:latin typeface="Calibri"/>
                <a:ea typeface="Calibri"/>
                <a:cs typeface="Calibri"/>
                <a:sym typeface="Calibri"/>
              </a:rPr>
              <a:t> di </a:t>
            </a:r>
            <a:r>
              <a:rPr lang="en-US" sz="2800" b="1" dirty="0" err="1">
                <a:solidFill>
                  <a:srgbClr val="7030A0"/>
                </a:solidFill>
                <a:latin typeface="Calibri"/>
                <a:ea typeface="Calibri"/>
                <a:cs typeface="Calibri"/>
                <a:sym typeface="Calibri"/>
              </a:rPr>
              <a:t>pulizia</a:t>
            </a:r>
            <a:r>
              <a:rPr lang="en-US" sz="2800" b="1" dirty="0">
                <a:solidFill>
                  <a:srgbClr val="7030A0"/>
                </a:solidFill>
                <a:latin typeface="Calibri"/>
                <a:ea typeface="Calibri"/>
                <a:cs typeface="Calibri"/>
                <a:sym typeface="Calibri"/>
              </a:rPr>
              <a:t> si è </a:t>
            </a:r>
            <a:r>
              <a:rPr lang="en-US" sz="2800" b="1" dirty="0" err="1">
                <a:solidFill>
                  <a:srgbClr val="7030A0"/>
                </a:solidFill>
                <a:latin typeface="Calibri"/>
                <a:ea typeface="Calibri"/>
                <a:cs typeface="Calibri"/>
                <a:sym typeface="Calibri"/>
              </a:rPr>
              <a:t>assistito</a:t>
            </a:r>
            <a:r>
              <a:rPr lang="en-US" sz="2800" b="1" dirty="0">
                <a:solidFill>
                  <a:srgbClr val="7030A0"/>
                </a:solidFill>
                <a:latin typeface="Calibri"/>
                <a:ea typeface="Calibri"/>
                <a:cs typeface="Calibri"/>
                <a:sym typeface="Calibri"/>
              </a:rPr>
              <a:t> a fenomeni di </a:t>
            </a:r>
            <a:r>
              <a:rPr lang="en-US" sz="2800" b="1" dirty="0" err="1">
                <a:solidFill>
                  <a:srgbClr val="7030A0"/>
                </a:solidFill>
                <a:latin typeface="Calibri"/>
                <a:ea typeface="Calibri"/>
                <a:cs typeface="Calibri"/>
                <a:sym typeface="Calibri"/>
              </a:rPr>
              <a:t>intossicazione</a:t>
            </a:r>
            <a:r>
              <a:rPr lang="en-US" sz="2800" b="1" dirty="0">
                <a:solidFill>
                  <a:srgbClr val="7030A0"/>
                </a:solidFill>
                <a:latin typeface="Calibri"/>
                <a:ea typeface="Calibri"/>
                <a:cs typeface="Calibri"/>
                <a:sym typeface="Calibri"/>
              </a:rPr>
              <a:t> </a:t>
            </a:r>
            <a:r>
              <a:rPr lang="en-US" sz="2800" b="1" dirty="0" err="1">
                <a:solidFill>
                  <a:srgbClr val="7030A0"/>
                </a:solidFill>
                <a:latin typeface="Calibri"/>
                <a:ea typeface="Calibri"/>
                <a:cs typeface="Calibri"/>
                <a:sym typeface="Calibri"/>
              </a:rPr>
              <a:t>dovuti</a:t>
            </a:r>
            <a:r>
              <a:rPr lang="en-US" sz="2800" b="1" dirty="0">
                <a:solidFill>
                  <a:srgbClr val="7030A0"/>
                </a:solidFill>
                <a:latin typeface="Calibri"/>
                <a:ea typeface="Calibri"/>
                <a:cs typeface="Calibri"/>
                <a:sym typeface="Calibri"/>
              </a:rPr>
              <a:t> ad uso </a:t>
            </a:r>
            <a:r>
              <a:rPr lang="en-US" sz="2800" b="1" dirty="0" err="1">
                <a:solidFill>
                  <a:srgbClr val="7030A0"/>
                </a:solidFill>
                <a:latin typeface="Calibri"/>
                <a:ea typeface="Calibri"/>
                <a:cs typeface="Calibri"/>
                <a:sym typeface="Calibri"/>
              </a:rPr>
              <a:t>improprio</a:t>
            </a:r>
            <a:r>
              <a:rPr lang="en-US" sz="2800" b="1" dirty="0">
                <a:solidFill>
                  <a:srgbClr val="7030A0"/>
                </a:solidFill>
                <a:latin typeface="Calibri"/>
                <a:ea typeface="Calibri"/>
                <a:cs typeface="Calibri"/>
                <a:sym typeface="Calibri"/>
              </a:rPr>
              <a:t> di </a:t>
            </a:r>
            <a:r>
              <a:rPr lang="en-US" sz="2800" b="1" dirty="0" err="1">
                <a:solidFill>
                  <a:srgbClr val="7030A0"/>
                </a:solidFill>
                <a:latin typeface="Calibri"/>
                <a:ea typeface="Calibri"/>
                <a:cs typeface="Calibri"/>
                <a:sym typeface="Calibri"/>
              </a:rPr>
              <a:t>miscele</a:t>
            </a:r>
            <a:r>
              <a:rPr lang="en-US" sz="2800" b="1" dirty="0">
                <a:solidFill>
                  <a:srgbClr val="7030A0"/>
                </a:solidFill>
                <a:latin typeface="Calibri"/>
                <a:ea typeface="Calibri"/>
                <a:cs typeface="Calibri"/>
                <a:sym typeface="Calibri"/>
              </a:rPr>
              <a:t> di sostanze quali ad esempio </a:t>
            </a:r>
            <a:r>
              <a:rPr lang="en-US" sz="2800" b="1" dirty="0" err="1">
                <a:solidFill>
                  <a:srgbClr val="7030A0"/>
                </a:solidFill>
                <a:latin typeface="Calibri"/>
                <a:ea typeface="Calibri"/>
                <a:cs typeface="Calibri"/>
                <a:sym typeface="Calibri"/>
              </a:rPr>
              <a:t>candeggina</a:t>
            </a:r>
            <a:r>
              <a:rPr lang="en-US" sz="2800" b="1" dirty="0">
                <a:solidFill>
                  <a:srgbClr val="7030A0"/>
                </a:solidFill>
                <a:latin typeface="Calibri"/>
                <a:ea typeface="Calibri"/>
                <a:cs typeface="Calibri"/>
                <a:sym typeface="Calibri"/>
              </a:rPr>
              <a:t> (NaClO ipoclorito di sodio)  ed acido</a:t>
            </a:r>
            <a:r>
              <a:rPr lang="en-US" sz="2800" dirty="0">
                <a:solidFill>
                  <a:schemeClr val="dk1"/>
                </a:solidFill>
                <a:latin typeface="Calibri"/>
                <a:ea typeface="Calibri"/>
                <a:cs typeface="Calibri"/>
                <a:sym typeface="Calibri"/>
              </a:rPr>
              <a:t> </a:t>
            </a:r>
            <a:r>
              <a:rPr lang="en-US" sz="2800" b="1" dirty="0" err="1">
                <a:solidFill>
                  <a:srgbClr val="FF0000"/>
                </a:solidFill>
                <a:latin typeface="Calibri"/>
                <a:ea typeface="Calibri"/>
                <a:cs typeface="Calibri"/>
                <a:sym typeface="Calibri"/>
              </a:rPr>
              <a:t>muriatico</a:t>
            </a:r>
            <a:r>
              <a:rPr lang="en-US" sz="2800" b="1" dirty="0">
                <a:solidFill>
                  <a:srgbClr val="FF0000"/>
                </a:solidFill>
                <a:latin typeface="Calibri"/>
                <a:ea typeface="Calibri"/>
                <a:cs typeface="Calibri"/>
                <a:sym typeface="Calibri"/>
              </a:rPr>
              <a:t> (HCl acido cloridrico)</a:t>
            </a:r>
            <a:r>
              <a:rPr lang="en-US" sz="2800" dirty="0">
                <a:solidFill>
                  <a:schemeClr val="dk1"/>
                </a:solidFill>
                <a:latin typeface="Calibri"/>
                <a:ea typeface="Calibri"/>
                <a:cs typeface="Calibri"/>
                <a:sym typeface="Calibri"/>
              </a:rPr>
              <a:t> la cui  reazione produce cloro gassoso (Cl</a:t>
            </a:r>
            <a:r>
              <a:rPr lang="en-US" sz="2775" baseline="-25000" dirty="0">
                <a:solidFill>
                  <a:schemeClr val="dk1"/>
                </a:solidFill>
                <a:latin typeface="Calibri"/>
                <a:ea typeface="Calibri"/>
                <a:cs typeface="Calibri"/>
                <a:sym typeface="Calibri"/>
              </a:rPr>
              <a:t>2</a:t>
            </a:r>
            <a:r>
              <a:rPr lang="en-US" sz="2800" dirty="0">
                <a:solidFill>
                  <a:schemeClr val="dk1"/>
                </a:solidFill>
                <a:latin typeface="Calibri"/>
                <a:ea typeface="Calibri"/>
                <a:cs typeface="Calibri"/>
                <a:sym typeface="Calibri"/>
              </a:rPr>
              <a:t>) </a:t>
            </a:r>
            <a:r>
              <a:rPr lang="en-US" sz="2800" dirty="0" err="1">
                <a:solidFill>
                  <a:schemeClr val="dk1"/>
                </a:solidFill>
                <a:latin typeface="Calibri"/>
                <a:ea typeface="Calibri"/>
                <a:cs typeface="Calibri"/>
                <a:sym typeface="Calibri"/>
              </a:rPr>
              <a:t>tossico</a:t>
            </a:r>
            <a:r>
              <a:rPr lang="en-US" sz="2800" dirty="0">
                <a:solidFill>
                  <a:schemeClr val="dk1"/>
                </a:solidFill>
                <a:latin typeface="Calibri"/>
                <a:ea typeface="Calibri"/>
                <a:cs typeface="Calibri"/>
                <a:sym typeface="Calibri"/>
              </a:rPr>
              <a:t> per  </a:t>
            </a:r>
            <a:r>
              <a:rPr lang="en-US" sz="2800" dirty="0" err="1">
                <a:solidFill>
                  <a:schemeClr val="dk1"/>
                </a:solidFill>
                <a:latin typeface="Calibri"/>
                <a:ea typeface="Calibri"/>
                <a:cs typeface="Calibri"/>
                <a:sym typeface="Calibri"/>
              </a:rPr>
              <a:t>inalazione</a:t>
            </a:r>
            <a:r>
              <a:rPr lang="en-US" sz="2800" dirty="0">
                <a:solidFill>
                  <a:schemeClr val="dk1"/>
                </a:solidFill>
                <a:latin typeface="Calibri"/>
                <a:ea typeface="Calibri"/>
                <a:cs typeface="Calibri"/>
                <a:sym typeface="Calibri"/>
              </a:rPr>
              <a:t>.</a:t>
            </a:r>
            <a:endParaRPr sz="2800" dirty="0">
              <a:solidFill>
                <a:schemeClr val="dk1"/>
              </a:solidFill>
              <a:latin typeface="Calibri"/>
              <a:ea typeface="Calibri"/>
              <a:cs typeface="Calibri"/>
              <a:sym typeface="Calibri"/>
            </a:endParaRPr>
          </a:p>
        </p:txBody>
      </p:sp>
      <p:pic>
        <p:nvPicPr>
          <p:cNvPr id="231" name="Google Shape;231;p19"/>
          <p:cNvPicPr preferRelativeResize="0"/>
          <p:nvPr/>
        </p:nvPicPr>
        <p:blipFill rotWithShape="1">
          <a:blip r:embed="rId3">
            <a:alphaModFix/>
          </a:blip>
          <a:srcRect/>
          <a:stretch/>
        </p:blipFill>
        <p:spPr>
          <a:xfrm>
            <a:off x="1326417" y="5461722"/>
            <a:ext cx="6214872" cy="1223771"/>
          </a:xfrm>
          <a:prstGeom prst="rect">
            <a:avLst/>
          </a:prstGeom>
          <a:noFill/>
          <a:ln>
            <a:noFill/>
          </a:ln>
        </p:spPr>
      </p:pic>
      <p:sp>
        <p:nvSpPr>
          <p:cNvPr id="2" name="CasellaDiTesto 1">
            <a:extLst>
              <a:ext uri="{FF2B5EF4-FFF2-40B4-BE49-F238E27FC236}">
                <a16:creationId xmlns:a16="http://schemas.microsoft.com/office/drawing/2014/main" id="{DE51B93F-55C1-D94B-9E78-C3F221F48F52}"/>
              </a:ext>
            </a:extLst>
          </p:cNvPr>
          <p:cNvSpPr txBox="1"/>
          <p:nvPr/>
        </p:nvSpPr>
        <p:spPr>
          <a:xfrm>
            <a:off x="539486" y="272492"/>
            <a:ext cx="8065028" cy="523220"/>
          </a:xfrm>
          <a:prstGeom prst="rect">
            <a:avLst/>
          </a:prstGeom>
          <a:noFill/>
        </p:spPr>
        <p:txBody>
          <a:bodyPr wrap="none" rtlCol="0">
            <a:spAutoFit/>
          </a:bodyPr>
          <a:lstStyle/>
          <a:p>
            <a:r>
              <a:rPr lang="it-IT" sz="2800" b="1" dirty="0">
                <a:solidFill>
                  <a:srgbClr val="0070C0"/>
                </a:solidFill>
              </a:rPr>
              <a:t>INCOMPATIBILITÀ TRA SOSTANZE CHIMICHE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239"/>
        <p:cNvGrpSpPr/>
        <p:nvPr/>
      </p:nvGrpSpPr>
      <p:grpSpPr>
        <a:xfrm>
          <a:off x="0" y="0"/>
          <a:ext cx="0" cy="0"/>
          <a:chOff x="0" y="0"/>
          <a:chExt cx="0" cy="0"/>
        </a:xfrm>
      </p:grpSpPr>
      <p:pic>
        <p:nvPicPr>
          <p:cNvPr id="240" name="Google Shape;240;p20"/>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289"/>
        <p:cNvGrpSpPr/>
        <p:nvPr/>
      </p:nvGrpSpPr>
      <p:grpSpPr>
        <a:xfrm>
          <a:off x="0" y="0"/>
          <a:ext cx="0" cy="0"/>
          <a:chOff x="0" y="0"/>
          <a:chExt cx="0" cy="0"/>
        </a:xfrm>
      </p:grpSpPr>
      <p:sp>
        <p:nvSpPr>
          <p:cNvPr id="291" name="Google Shape;291;p24"/>
          <p:cNvSpPr txBox="1">
            <a:spLocks noGrp="1"/>
          </p:cNvSpPr>
          <p:nvPr>
            <p:ph type="title"/>
          </p:nvPr>
        </p:nvSpPr>
        <p:spPr>
          <a:xfrm>
            <a:off x="3443160" y="6558"/>
            <a:ext cx="2129916" cy="444342"/>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None/>
            </a:pPr>
            <a:r>
              <a:rPr lang="en-US" sz="2800" b="1" dirty="0">
                <a:solidFill>
                  <a:srgbClr val="7030A0"/>
                </a:solidFill>
                <a:latin typeface="Calibri"/>
                <a:ea typeface="Calibri"/>
                <a:cs typeface="Calibri"/>
                <a:sym typeface="Calibri"/>
              </a:rPr>
              <a:t>TOSSICITA’</a:t>
            </a:r>
            <a:endParaRPr sz="2800" dirty="0">
              <a:solidFill>
                <a:srgbClr val="7030A0"/>
              </a:solidFill>
              <a:latin typeface="Calibri"/>
              <a:ea typeface="Calibri"/>
              <a:cs typeface="Calibri"/>
              <a:sym typeface="Calibri"/>
            </a:endParaRPr>
          </a:p>
        </p:txBody>
      </p:sp>
      <p:sp>
        <p:nvSpPr>
          <p:cNvPr id="292" name="Google Shape;292;p24"/>
          <p:cNvSpPr txBox="1"/>
          <p:nvPr/>
        </p:nvSpPr>
        <p:spPr>
          <a:xfrm>
            <a:off x="0" y="651891"/>
            <a:ext cx="9144000" cy="5751559"/>
          </a:xfrm>
          <a:prstGeom prst="rect">
            <a:avLst/>
          </a:prstGeom>
          <a:noFill/>
          <a:ln>
            <a:noFill/>
          </a:ln>
        </p:spPr>
        <p:txBody>
          <a:bodyPr spcFirstLastPara="1" wrap="square" lIns="0" tIns="12050" rIns="0" bIns="0" anchor="t" anchorCtr="0">
            <a:spAutoFit/>
          </a:bodyPr>
          <a:lstStyle/>
          <a:p>
            <a:pPr marL="12700" marR="448309" lvl="0" indent="0" algn="l" rtl="0">
              <a:lnSpc>
                <a:spcPct val="100000"/>
              </a:lnSpc>
              <a:spcBef>
                <a:spcPts val="0"/>
              </a:spcBef>
              <a:spcAft>
                <a:spcPts val="0"/>
              </a:spcAft>
              <a:buNone/>
            </a:pPr>
            <a:r>
              <a:rPr lang="en-US" sz="2400" b="1" dirty="0">
                <a:solidFill>
                  <a:srgbClr val="7030A0"/>
                </a:solidFill>
                <a:latin typeface="Calibri"/>
                <a:ea typeface="Calibri"/>
                <a:cs typeface="Calibri"/>
                <a:sym typeface="Calibri"/>
              </a:rPr>
              <a:t>La </a:t>
            </a:r>
            <a:r>
              <a:rPr lang="en-US" sz="2400" b="1" i="1" dirty="0" err="1">
                <a:solidFill>
                  <a:srgbClr val="7030A0"/>
                </a:solidFill>
                <a:latin typeface="Calibri"/>
                <a:ea typeface="Calibri"/>
                <a:cs typeface="Calibri"/>
                <a:sym typeface="Calibri"/>
              </a:rPr>
              <a:t>tossicità</a:t>
            </a:r>
            <a:r>
              <a:rPr lang="en-US" sz="2400" b="1" i="1" dirty="0">
                <a:solidFill>
                  <a:srgbClr val="7030A0"/>
                </a:solidFill>
                <a:latin typeface="Calibri"/>
                <a:ea typeface="Calibri"/>
                <a:cs typeface="Calibri"/>
                <a:sym typeface="Calibri"/>
              </a:rPr>
              <a:t> </a:t>
            </a:r>
            <a:r>
              <a:rPr lang="en-US" sz="2400" b="1" dirty="0">
                <a:solidFill>
                  <a:srgbClr val="7030A0"/>
                </a:solidFill>
                <a:latin typeface="Calibri"/>
                <a:ea typeface="Calibri"/>
                <a:cs typeface="Calibri"/>
                <a:sym typeface="Calibri"/>
              </a:rPr>
              <a:t>di una sostanza è quella caratteristica  che può causare </a:t>
            </a:r>
            <a:r>
              <a:rPr lang="en-US" sz="2400" b="1" i="1" dirty="0" err="1">
                <a:solidFill>
                  <a:srgbClr val="7030A0"/>
                </a:solidFill>
                <a:latin typeface="Calibri"/>
                <a:ea typeface="Calibri"/>
                <a:cs typeface="Calibri"/>
                <a:sym typeface="Calibri"/>
              </a:rPr>
              <a:t>disturbi</a:t>
            </a:r>
            <a:r>
              <a:rPr lang="en-US" sz="2400" b="1" i="1" dirty="0">
                <a:solidFill>
                  <a:srgbClr val="7030A0"/>
                </a:solidFill>
                <a:latin typeface="Calibri"/>
                <a:ea typeface="Calibri"/>
                <a:cs typeface="Calibri"/>
                <a:sym typeface="Calibri"/>
              </a:rPr>
              <a:t> </a:t>
            </a:r>
            <a:r>
              <a:rPr lang="en-US" sz="2400" b="1" i="1" dirty="0" err="1">
                <a:solidFill>
                  <a:srgbClr val="7030A0"/>
                </a:solidFill>
                <a:latin typeface="Calibri"/>
                <a:ea typeface="Calibri"/>
                <a:cs typeface="Calibri"/>
                <a:sym typeface="Calibri"/>
              </a:rPr>
              <a:t>reversibili</a:t>
            </a:r>
            <a:r>
              <a:rPr lang="en-US" sz="2400" b="1" i="1" dirty="0">
                <a:solidFill>
                  <a:srgbClr val="7030A0"/>
                </a:solidFill>
                <a:latin typeface="Calibri"/>
                <a:ea typeface="Calibri"/>
                <a:cs typeface="Calibri"/>
                <a:sym typeface="Calibri"/>
              </a:rPr>
              <a:t> o  </a:t>
            </a:r>
            <a:r>
              <a:rPr lang="en-US" sz="2400" b="1" i="1" dirty="0" err="1">
                <a:solidFill>
                  <a:srgbClr val="7030A0"/>
                </a:solidFill>
                <a:latin typeface="Calibri"/>
                <a:ea typeface="Calibri"/>
                <a:cs typeface="Calibri"/>
                <a:sym typeface="Calibri"/>
              </a:rPr>
              <a:t>irreversibili</a:t>
            </a:r>
            <a:r>
              <a:rPr lang="en-US" sz="2400" b="1" i="1" dirty="0">
                <a:solidFill>
                  <a:srgbClr val="7030A0"/>
                </a:solidFill>
                <a:latin typeface="Calibri"/>
                <a:ea typeface="Calibri"/>
                <a:cs typeface="Calibri"/>
                <a:sym typeface="Calibri"/>
              </a:rPr>
              <a:t> dei normali processi </a:t>
            </a:r>
            <a:r>
              <a:rPr lang="en-US" sz="2400" b="1" i="1" dirty="0" err="1">
                <a:solidFill>
                  <a:srgbClr val="7030A0"/>
                </a:solidFill>
                <a:latin typeface="Calibri"/>
                <a:ea typeface="Calibri"/>
                <a:cs typeface="Calibri"/>
                <a:sym typeface="Calibri"/>
              </a:rPr>
              <a:t>fisiologici</a:t>
            </a:r>
            <a:r>
              <a:rPr lang="en-US" sz="2400" b="1" i="1" dirty="0">
                <a:solidFill>
                  <a:srgbClr val="7030A0"/>
                </a:solidFill>
                <a:latin typeface="Calibri"/>
                <a:ea typeface="Calibri"/>
                <a:cs typeface="Calibri"/>
                <a:sym typeface="Calibri"/>
              </a:rPr>
              <a:t>.</a:t>
            </a:r>
            <a:endParaRPr sz="2400" b="1" dirty="0">
              <a:solidFill>
                <a:srgbClr val="7030A0"/>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2400" dirty="0">
                <a:solidFill>
                  <a:schemeClr val="dk1"/>
                </a:solidFill>
                <a:latin typeface="Calibri"/>
                <a:ea typeface="Calibri"/>
                <a:cs typeface="Calibri"/>
                <a:sym typeface="Calibri"/>
              </a:rPr>
              <a:t>La </a:t>
            </a:r>
            <a:r>
              <a:rPr lang="en-US" sz="2400" dirty="0" err="1">
                <a:solidFill>
                  <a:schemeClr val="dk1"/>
                </a:solidFill>
                <a:latin typeface="Calibri"/>
                <a:ea typeface="Calibri"/>
                <a:cs typeface="Calibri"/>
                <a:sym typeface="Calibri"/>
              </a:rPr>
              <a:t>tossicità</a:t>
            </a:r>
            <a:r>
              <a:rPr lang="en-US" sz="2400" dirty="0">
                <a:solidFill>
                  <a:schemeClr val="dk1"/>
                </a:solidFill>
                <a:latin typeface="Calibri"/>
                <a:ea typeface="Calibri"/>
                <a:cs typeface="Calibri"/>
                <a:sym typeface="Calibri"/>
              </a:rPr>
              <a:t> di un </a:t>
            </a:r>
            <a:r>
              <a:rPr lang="en-US" sz="2400" dirty="0" err="1">
                <a:solidFill>
                  <a:schemeClr val="dk1"/>
                </a:solidFill>
                <a:latin typeface="Calibri"/>
                <a:ea typeface="Calibri"/>
                <a:cs typeface="Calibri"/>
                <a:sym typeface="Calibri"/>
              </a:rPr>
              <a:t>agente</a:t>
            </a:r>
            <a:r>
              <a:rPr lang="en-US" sz="2400" dirty="0">
                <a:solidFill>
                  <a:schemeClr val="dk1"/>
                </a:solidFill>
                <a:latin typeface="Calibri"/>
                <a:ea typeface="Calibri"/>
                <a:cs typeface="Calibri"/>
                <a:sym typeface="Calibri"/>
              </a:rPr>
              <a:t> chimico si </a:t>
            </a:r>
            <a:r>
              <a:rPr lang="en-US" sz="2400" dirty="0" err="1">
                <a:solidFill>
                  <a:schemeClr val="dk1"/>
                </a:solidFill>
                <a:latin typeface="Calibri"/>
                <a:ea typeface="Calibri"/>
                <a:cs typeface="Calibri"/>
                <a:sym typeface="Calibri"/>
              </a:rPr>
              <a:t>esplica</a:t>
            </a:r>
            <a:r>
              <a:rPr lang="en-US" sz="2400" dirty="0">
                <a:solidFill>
                  <a:schemeClr val="dk1"/>
                </a:solidFill>
                <a:latin typeface="Calibri"/>
                <a:ea typeface="Calibri"/>
                <a:cs typeface="Calibri"/>
                <a:sym typeface="Calibri"/>
              </a:rPr>
              <a:t>:</a:t>
            </a:r>
            <a:endParaRPr sz="2400" dirty="0">
              <a:solidFill>
                <a:schemeClr val="dk1"/>
              </a:solidFill>
              <a:latin typeface="Calibri"/>
              <a:ea typeface="Calibri"/>
              <a:cs typeface="Calibri"/>
              <a:sym typeface="Calibri"/>
            </a:endParaRPr>
          </a:p>
          <a:p>
            <a:pPr marL="291465" marR="0" lvl="0" indent="-279400" algn="l" rtl="0">
              <a:lnSpc>
                <a:spcPct val="119642"/>
              </a:lnSpc>
              <a:spcBef>
                <a:spcPts val="25"/>
              </a:spcBef>
              <a:spcAft>
                <a:spcPts val="0"/>
              </a:spcAft>
              <a:buClr>
                <a:schemeClr val="dk1"/>
              </a:buClr>
              <a:buSzPts val="2800"/>
              <a:buFont typeface="Arial"/>
              <a:buChar char="♦"/>
            </a:pPr>
            <a:r>
              <a:rPr lang="en-US" sz="2400" dirty="0">
                <a:solidFill>
                  <a:schemeClr val="dk1"/>
                </a:solidFill>
                <a:latin typeface="Calibri"/>
                <a:ea typeface="Calibri"/>
                <a:cs typeface="Calibri"/>
                <a:sym typeface="Calibri"/>
              </a:rPr>
              <a:t>a seguito di </a:t>
            </a:r>
            <a:r>
              <a:rPr lang="en-US" sz="2400" b="1" i="1" dirty="0">
                <a:solidFill>
                  <a:srgbClr val="FF0000"/>
                </a:solidFill>
                <a:latin typeface="Calibri"/>
                <a:ea typeface="Calibri"/>
                <a:cs typeface="Calibri"/>
                <a:sym typeface="Calibri"/>
              </a:rPr>
              <a:t>assorbimento </a:t>
            </a:r>
            <a:r>
              <a:rPr lang="en-US" sz="2400" b="1" i="1" dirty="0" err="1">
                <a:solidFill>
                  <a:srgbClr val="FF0000"/>
                </a:solidFill>
                <a:latin typeface="Calibri"/>
                <a:ea typeface="Calibri"/>
                <a:cs typeface="Calibri"/>
                <a:sym typeface="Calibri"/>
              </a:rPr>
              <a:t>successivo</a:t>
            </a:r>
            <a:r>
              <a:rPr lang="en-US" sz="2400" dirty="0">
                <a:solidFill>
                  <a:schemeClr val="dk1"/>
                </a:solidFill>
                <a:latin typeface="Calibri"/>
                <a:ea typeface="Calibri"/>
                <a:cs typeface="Calibri"/>
                <a:sym typeface="Calibri"/>
              </a:rPr>
              <a:t> </a:t>
            </a:r>
            <a:r>
              <a:rPr lang="en-US" sz="2400" b="1" i="1" dirty="0" err="1">
                <a:solidFill>
                  <a:srgbClr val="FF0000"/>
                </a:solidFill>
                <a:latin typeface="Calibri"/>
                <a:ea typeface="Calibri"/>
                <a:cs typeface="Calibri"/>
                <a:sym typeface="Calibri"/>
              </a:rPr>
              <a:t>all’esposizione</a:t>
            </a:r>
            <a:r>
              <a:rPr lang="en-US" sz="2400" b="1" i="1" dirty="0">
                <a:solidFill>
                  <a:srgbClr val="FF0000"/>
                </a:solidFill>
                <a:latin typeface="Calibri"/>
                <a:ea typeface="Calibri"/>
                <a:cs typeface="Calibri"/>
                <a:sym typeface="Calibri"/>
              </a:rPr>
              <a:t> </a:t>
            </a:r>
            <a:r>
              <a:rPr lang="en-US" sz="2400" dirty="0">
                <a:solidFill>
                  <a:schemeClr val="dk1"/>
                </a:solidFill>
                <a:latin typeface="Calibri"/>
                <a:ea typeface="Calibri"/>
                <a:cs typeface="Calibri"/>
                <a:sym typeface="Calibri"/>
              </a:rPr>
              <a:t>(</a:t>
            </a:r>
            <a:r>
              <a:rPr lang="en-US" sz="2400" dirty="0" err="1">
                <a:solidFill>
                  <a:schemeClr val="dk1"/>
                </a:solidFill>
                <a:latin typeface="Calibri"/>
                <a:ea typeface="Calibri"/>
                <a:cs typeface="Calibri"/>
                <a:sym typeface="Calibri"/>
              </a:rPr>
              <a:t>inalazione</a:t>
            </a:r>
            <a:r>
              <a:rPr lang="en-US" sz="2400" dirty="0">
                <a:solidFill>
                  <a:schemeClr val="dk1"/>
                </a:solidFill>
                <a:latin typeface="Calibri"/>
                <a:ea typeface="Calibri"/>
                <a:cs typeface="Calibri"/>
                <a:sym typeface="Calibri"/>
              </a:rPr>
              <a:t>, contatto, </a:t>
            </a:r>
            <a:r>
              <a:rPr lang="en-US" sz="2400" dirty="0" err="1">
                <a:solidFill>
                  <a:schemeClr val="dk1"/>
                </a:solidFill>
                <a:latin typeface="Calibri"/>
                <a:ea typeface="Calibri"/>
                <a:cs typeface="Calibri"/>
                <a:sym typeface="Calibri"/>
              </a:rPr>
              <a:t>ingestione</a:t>
            </a:r>
            <a:r>
              <a:rPr lang="en-US" sz="2400" dirty="0">
                <a:solidFill>
                  <a:schemeClr val="dk1"/>
                </a:solidFill>
                <a:latin typeface="Calibri"/>
                <a:ea typeface="Calibri"/>
                <a:cs typeface="Calibri"/>
                <a:sym typeface="Calibri"/>
              </a:rPr>
              <a:t>),  mediante il </a:t>
            </a:r>
            <a:r>
              <a:rPr lang="en-US" sz="2400" dirty="0" err="1">
                <a:solidFill>
                  <a:schemeClr val="dk1"/>
                </a:solidFill>
                <a:latin typeface="Calibri"/>
                <a:ea typeface="Calibri"/>
                <a:cs typeface="Calibri"/>
                <a:sym typeface="Calibri"/>
              </a:rPr>
              <a:t>superamento</a:t>
            </a:r>
            <a:r>
              <a:rPr lang="en-US" sz="2400" dirty="0">
                <a:solidFill>
                  <a:schemeClr val="dk1"/>
                </a:solidFill>
                <a:latin typeface="Calibri"/>
                <a:ea typeface="Calibri"/>
                <a:cs typeface="Calibri"/>
                <a:sym typeface="Calibri"/>
              </a:rPr>
              <a:t> delle </a:t>
            </a:r>
            <a:r>
              <a:rPr lang="en-US" sz="2400" dirty="0" err="1">
                <a:solidFill>
                  <a:schemeClr val="dk1"/>
                </a:solidFill>
                <a:latin typeface="Calibri"/>
                <a:ea typeface="Calibri"/>
                <a:cs typeface="Calibri"/>
                <a:sym typeface="Calibri"/>
              </a:rPr>
              <a:t>naturali</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barriere</a:t>
            </a:r>
            <a:r>
              <a:rPr lang="en-US" sz="2400" dirty="0">
                <a:solidFill>
                  <a:schemeClr val="dk1"/>
                </a:solidFill>
                <a:latin typeface="Calibri"/>
                <a:ea typeface="Calibri"/>
                <a:cs typeface="Calibri"/>
                <a:sym typeface="Calibri"/>
              </a:rPr>
              <a:t> ed il  </a:t>
            </a:r>
            <a:r>
              <a:rPr lang="en-US" sz="2400" dirty="0" err="1">
                <a:solidFill>
                  <a:schemeClr val="dk1"/>
                </a:solidFill>
                <a:latin typeface="Calibri"/>
                <a:ea typeface="Calibri"/>
                <a:cs typeface="Calibri"/>
                <a:sym typeface="Calibri"/>
              </a:rPr>
              <a:t>raggiungimento</a:t>
            </a:r>
            <a:r>
              <a:rPr lang="en-US" sz="2400" dirty="0">
                <a:solidFill>
                  <a:schemeClr val="dk1"/>
                </a:solidFill>
                <a:latin typeface="Calibri"/>
                <a:ea typeface="Calibri"/>
                <a:cs typeface="Calibri"/>
                <a:sym typeface="Calibri"/>
              </a:rPr>
              <a:t> degli organi </a:t>
            </a:r>
            <a:r>
              <a:rPr lang="en-US" sz="2400" dirty="0" err="1">
                <a:solidFill>
                  <a:schemeClr val="dk1"/>
                </a:solidFill>
                <a:latin typeface="Calibri"/>
                <a:ea typeface="Calibri"/>
                <a:cs typeface="Calibri"/>
                <a:sym typeface="Calibri"/>
              </a:rPr>
              <a:t>bersaglio</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dell’organismo</a:t>
            </a:r>
            <a:r>
              <a:rPr lang="en-US" sz="2400" dirty="0">
                <a:solidFill>
                  <a:schemeClr val="dk1"/>
                </a:solidFill>
                <a:latin typeface="Calibri"/>
                <a:ea typeface="Calibri"/>
                <a:cs typeface="Calibri"/>
                <a:sym typeface="Calibri"/>
              </a:rPr>
              <a:t>.</a:t>
            </a:r>
          </a:p>
          <a:p>
            <a:pPr marL="12065" marR="0" lvl="0" algn="l" rtl="0">
              <a:lnSpc>
                <a:spcPct val="119642"/>
              </a:lnSpc>
              <a:spcBef>
                <a:spcPts val="25"/>
              </a:spcBef>
              <a:spcAft>
                <a:spcPts val="0"/>
              </a:spcAft>
              <a:buClr>
                <a:schemeClr val="dk1"/>
              </a:buClr>
              <a:buSzPts val="2800"/>
            </a:pPr>
            <a:endParaRPr lang="en-US" sz="2400" dirty="0">
              <a:solidFill>
                <a:schemeClr val="dk1"/>
              </a:solidFill>
              <a:latin typeface="Calibri"/>
              <a:ea typeface="Calibri"/>
              <a:cs typeface="Calibri"/>
              <a:sym typeface="Calibri"/>
            </a:endParaRPr>
          </a:p>
          <a:p>
            <a:pPr marL="12700" marR="5080" lvl="0" indent="-177800" algn="l" rtl="0">
              <a:lnSpc>
                <a:spcPct val="119285"/>
              </a:lnSpc>
              <a:spcBef>
                <a:spcPts val="0"/>
              </a:spcBef>
              <a:spcAft>
                <a:spcPts val="0"/>
              </a:spcAft>
              <a:buClr>
                <a:schemeClr val="dk1"/>
              </a:buClr>
              <a:buSzPts val="2800"/>
              <a:buFont typeface="Arial"/>
              <a:buChar char="♦"/>
            </a:pPr>
            <a:r>
              <a:rPr lang="en-US" sz="2400" dirty="0">
                <a:solidFill>
                  <a:schemeClr val="dk1"/>
                </a:solidFill>
                <a:latin typeface="Calibri"/>
                <a:ea typeface="Calibri"/>
                <a:cs typeface="Calibri"/>
                <a:sym typeface="Calibri"/>
              </a:rPr>
              <a:t>La Tossicità </a:t>
            </a:r>
            <a:r>
              <a:rPr lang="it-IT" sz="2400" b="1" dirty="0">
                <a:solidFill>
                  <a:srgbClr val="FF0000"/>
                </a:solidFill>
                <a:latin typeface="Calibri"/>
                <a:ea typeface="Calibri"/>
                <a:cs typeface="Calibri"/>
                <a:sym typeface="Calibri"/>
              </a:rPr>
              <a:t>in	</a:t>
            </a:r>
            <a:r>
              <a:rPr lang="it-IT" sz="2400" b="1" i="1" dirty="0">
                <a:solidFill>
                  <a:srgbClr val="FF0000"/>
                </a:solidFill>
                <a:latin typeface="Calibri"/>
                <a:ea typeface="Calibri"/>
                <a:cs typeface="Calibri"/>
                <a:sym typeface="Calibri"/>
              </a:rPr>
              <a:t>funzione della dose assorbita </a:t>
            </a:r>
            <a:r>
              <a:rPr lang="it-IT" sz="2400" dirty="0">
                <a:solidFill>
                  <a:schemeClr val="dk1"/>
                </a:solidFill>
                <a:latin typeface="Calibri"/>
                <a:ea typeface="Calibri"/>
                <a:cs typeface="Calibri"/>
                <a:sym typeface="Calibri"/>
              </a:rPr>
              <a:t>a cui concorrono  molti fattori:</a:t>
            </a:r>
          </a:p>
          <a:p>
            <a:pPr marL="469900" marR="525145" lvl="0" indent="-457833" algn="l" rtl="0">
              <a:lnSpc>
                <a:spcPct val="120000"/>
              </a:lnSpc>
              <a:spcBef>
                <a:spcPts val="0"/>
              </a:spcBef>
              <a:spcAft>
                <a:spcPts val="0"/>
              </a:spcAft>
              <a:buClr>
                <a:schemeClr val="dk1"/>
              </a:buClr>
              <a:buSzPts val="2800"/>
              <a:buFont typeface="Calibri"/>
              <a:buChar char="-"/>
            </a:pPr>
            <a:r>
              <a:rPr lang="it-IT" sz="2400" dirty="0">
                <a:solidFill>
                  <a:schemeClr val="dk1"/>
                </a:solidFill>
                <a:latin typeface="Calibri"/>
                <a:ea typeface="Calibri"/>
                <a:cs typeface="Calibri"/>
                <a:sym typeface="Calibri"/>
              </a:rPr>
              <a:t>concentrazione dell’agente nell’ambiente (se  aerodisperso)</a:t>
            </a:r>
          </a:p>
          <a:p>
            <a:pPr marL="469900" marR="0" lvl="0" indent="-457833" algn="l" rtl="0">
              <a:lnSpc>
                <a:spcPct val="116071"/>
              </a:lnSpc>
              <a:spcBef>
                <a:spcPts val="0"/>
              </a:spcBef>
              <a:spcAft>
                <a:spcPts val="0"/>
              </a:spcAft>
              <a:buClr>
                <a:schemeClr val="dk1"/>
              </a:buClr>
              <a:buSzPts val="2800"/>
              <a:buFont typeface="Calibri"/>
              <a:buChar char="-"/>
            </a:pPr>
            <a:r>
              <a:rPr lang="it-IT" sz="2400" dirty="0">
                <a:solidFill>
                  <a:schemeClr val="dk1"/>
                </a:solidFill>
                <a:latin typeface="Calibri"/>
                <a:ea typeface="Calibri"/>
                <a:cs typeface="Calibri"/>
                <a:sym typeface="Calibri"/>
              </a:rPr>
              <a:t>temperatura e umidità ambientale</a:t>
            </a:r>
          </a:p>
          <a:p>
            <a:pPr marL="469900" marR="0" lvl="0" indent="-457833" algn="l" rtl="0">
              <a:lnSpc>
                <a:spcPct val="100000"/>
              </a:lnSpc>
              <a:spcBef>
                <a:spcPts val="0"/>
              </a:spcBef>
              <a:spcAft>
                <a:spcPts val="0"/>
              </a:spcAft>
              <a:buClr>
                <a:schemeClr val="dk1"/>
              </a:buClr>
              <a:buSzPts val="2800"/>
              <a:buFont typeface="Calibri"/>
              <a:buChar char="-"/>
            </a:pPr>
            <a:r>
              <a:rPr lang="it-IT" sz="2400" dirty="0">
                <a:solidFill>
                  <a:schemeClr val="dk1"/>
                </a:solidFill>
                <a:latin typeface="Calibri"/>
                <a:ea typeface="Calibri"/>
                <a:cs typeface="Calibri"/>
                <a:sym typeface="Calibri"/>
              </a:rPr>
              <a:t>stato fisico (solido, liquido, gassoso)</a:t>
            </a:r>
          </a:p>
          <a:p>
            <a:pPr marL="469900" marR="0" lvl="0" indent="-457833" algn="l" rtl="0">
              <a:lnSpc>
                <a:spcPct val="100000"/>
              </a:lnSpc>
              <a:spcBef>
                <a:spcPts val="5"/>
              </a:spcBef>
              <a:spcAft>
                <a:spcPts val="0"/>
              </a:spcAft>
              <a:buClr>
                <a:schemeClr val="dk1"/>
              </a:buClr>
              <a:buSzPts val="2800"/>
              <a:buFont typeface="Calibri"/>
              <a:buChar char="-"/>
            </a:pPr>
            <a:r>
              <a:rPr lang="it-IT" sz="2400" dirty="0">
                <a:solidFill>
                  <a:schemeClr val="dk1"/>
                </a:solidFill>
                <a:latin typeface="Calibri"/>
                <a:ea typeface="Calibri"/>
                <a:cs typeface="Calibri"/>
                <a:sym typeface="Calibri"/>
              </a:rPr>
              <a:t>volatilità (se liquido) o granulometria (se solido)</a:t>
            </a:r>
          </a:p>
          <a:p>
            <a:pPr marL="469900" marR="0" lvl="0" indent="-457833" algn="l" rtl="0">
              <a:lnSpc>
                <a:spcPct val="100000"/>
              </a:lnSpc>
              <a:spcBef>
                <a:spcPts val="0"/>
              </a:spcBef>
              <a:spcAft>
                <a:spcPts val="0"/>
              </a:spcAft>
              <a:buClr>
                <a:schemeClr val="dk1"/>
              </a:buClr>
              <a:buSzPts val="2800"/>
              <a:buFont typeface="Calibri"/>
              <a:buChar char="-"/>
            </a:pPr>
            <a:r>
              <a:rPr lang="it-IT" sz="2400" dirty="0">
                <a:solidFill>
                  <a:schemeClr val="dk1"/>
                </a:solidFill>
                <a:latin typeface="Calibri"/>
                <a:ea typeface="Calibri"/>
                <a:cs typeface="Calibri"/>
                <a:sym typeface="Calibri"/>
              </a:rPr>
              <a:t>uso di Dpi.</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301"/>
        <p:cNvGrpSpPr/>
        <p:nvPr/>
      </p:nvGrpSpPr>
      <p:grpSpPr>
        <a:xfrm>
          <a:off x="0" y="0"/>
          <a:ext cx="0" cy="0"/>
          <a:chOff x="0" y="0"/>
          <a:chExt cx="0" cy="0"/>
        </a:xfrm>
      </p:grpSpPr>
      <p:sp>
        <p:nvSpPr>
          <p:cNvPr id="2" name="CasellaDiTesto 1">
            <a:extLst>
              <a:ext uri="{FF2B5EF4-FFF2-40B4-BE49-F238E27FC236}">
                <a16:creationId xmlns:a16="http://schemas.microsoft.com/office/drawing/2014/main" id="{723563CA-7295-4F8C-FD49-996D811060AE}"/>
              </a:ext>
            </a:extLst>
          </p:cNvPr>
          <p:cNvSpPr txBox="1"/>
          <p:nvPr/>
        </p:nvSpPr>
        <p:spPr>
          <a:xfrm>
            <a:off x="-92167" y="0"/>
            <a:ext cx="9328334" cy="954107"/>
          </a:xfrm>
          <a:prstGeom prst="rect">
            <a:avLst/>
          </a:prstGeom>
          <a:noFill/>
        </p:spPr>
        <p:txBody>
          <a:bodyPr wrap="square" rtlCol="0">
            <a:spAutoFit/>
          </a:bodyPr>
          <a:lstStyle/>
          <a:p>
            <a:r>
              <a:rPr lang="it-IT" sz="2800" b="1" dirty="0">
                <a:solidFill>
                  <a:srgbClr val="0070C0"/>
                </a:solidFill>
                <a:latin typeface="Times New Roman" panose="02020603050405020304" pitchFamily="18" charset="0"/>
                <a:cs typeface="Times New Roman" panose="02020603050405020304" pitchFamily="18" charset="0"/>
              </a:rPr>
              <a:t>I DANNI DELLA SALUTE SONO CONSEGUENZA DELL’ESPOSIZIONE.</a:t>
            </a:r>
          </a:p>
        </p:txBody>
      </p:sp>
      <p:sp>
        <p:nvSpPr>
          <p:cNvPr id="3" name="CasellaDiTesto 2">
            <a:extLst>
              <a:ext uri="{FF2B5EF4-FFF2-40B4-BE49-F238E27FC236}">
                <a16:creationId xmlns:a16="http://schemas.microsoft.com/office/drawing/2014/main" id="{96254889-21FF-200B-0436-991512EDC7BC}"/>
              </a:ext>
            </a:extLst>
          </p:cNvPr>
          <p:cNvSpPr txBox="1"/>
          <p:nvPr/>
        </p:nvSpPr>
        <p:spPr>
          <a:xfrm>
            <a:off x="0" y="1346200"/>
            <a:ext cx="8926479" cy="3349956"/>
          </a:xfrm>
          <a:prstGeom prst="rect">
            <a:avLst/>
          </a:prstGeom>
          <a:noFill/>
        </p:spPr>
        <p:txBody>
          <a:bodyPr wrap="square" rtlCol="0">
            <a:spAutoFit/>
          </a:bodyPr>
          <a:lstStyle/>
          <a:p>
            <a:pPr marR="40640" lvl="0" indent="0" algn="ctr" rtl="0">
              <a:lnSpc>
                <a:spcPct val="150000"/>
              </a:lnSpc>
              <a:spcAft>
                <a:spcPts val="0"/>
              </a:spcAft>
              <a:buNone/>
            </a:pPr>
            <a:r>
              <a:rPr lang="it-IT" sz="2400" b="1" dirty="0">
                <a:solidFill>
                  <a:schemeClr val="tx1"/>
                </a:solidFill>
                <a:latin typeface="Times New Roman" panose="02020603050405020304" pitchFamily="18" charset="0"/>
                <a:ea typeface="Calibri"/>
                <a:cs typeface="Times New Roman" panose="02020603050405020304" pitchFamily="18" charset="0"/>
                <a:sym typeface="Calibri"/>
              </a:rPr>
              <a:t>ESPOSIZIONE</a:t>
            </a:r>
          </a:p>
          <a:p>
            <a:pPr marR="40640" lvl="0" indent="0" algn="ctr" rtl="0">
              <a:lnSpc>
                <a:spcPct val="150000"/>
              </a:lnSpc>
              <a:spcAft>
                <a:spcPts val="0"/>
              </a:spcAft>
              <a:buNone/>
            </a:pPr>
            <a:r>
              <a:rPr lang="it-IT" sz="2400" dirty="0">
                <a:solidFill>
                  <a:schemeClr val="dk1"/>
                </a:solidFill>
                <a:latin typeface="Times New Roman" panose="02020603050405020304" pitchFamily="18" charset="0"/>
                <a:ea typeface="Calibri"/>
                <a:cs typeface="Times New Roman" panose="02020603050405020304" pitchFamily="18" charset="0"/>
                <a:sym typeface="Calibri"/>
              </a:rPr>
              <a:t>è quella situazione in  cui sussiste la possibilità che agenti  chimici pericolosi </a:t>
            </a:r>
            <a:r>
              <a:rPr lang="it-IT" sz="2400" b="1" i="1" dirty="0">
                <a:solidFill>
                  <a:schemeClr val="dk1"/>
                </a:solidFill>
                <a:latin typeface="Times New Roman" panose="02020603050405020304" pitchFamily="18" charset="0"/>
                <a:ea typeface="Calibri"/>
                <a:cs typeface="Times New Roman" panose="02020603050405020304" pitchFamily="18" charset="0"/>
                <a:sym typeface="Calibri"/>
              </a:rPr>
              <a:t>vengano in</a:t>
            </a:r>
            <a:endParaRPr lang="it-IT" sz="2400" dirty="0">
              <a:solidFill>
                <a:schemeClr val="dk1"/>
              </a:solidFill>
              <a:latin typeface="Times New Roman" panose="02020603050405020304" pitchFamily="18" charset="0"/>
              <a:ea typeface="Calibri"/>
              <a:cs typeface="Times New Roman" panose="02020603050405020304" pitchFamily="18" charset="0"/>
              <a:sym typeface="Calibri"/>
            </a:endParaRPr>
          </a:p>
          <a:p>
            <a:pPr marR="5080" lvl="0" indent="-3810" algn="ctr" rtl="0">
              <a:lnSpc>
                <a:spcPct val="150000"/>
              </a:lnSpc>
              <a:spcAft>
                <a:spcPts val="0"/>
              </a:spcAft>
              <a:buNone/>
            </a:pPr>
            <a:r>
              <a:rPr lang="it-IT" sz="2400" b="1" i="1" dirty="0">
                <a:solidFill>
                  <a:schemeClr val="dk1"/>
                </a:solidFill>
                <a:latin typeface="Times New Roman" panose="02020603050405020304" pitchFamily="18" charset="0"/>
                <a:ea typeface="Calibri"/>
                <a:cs typeface="Times New Roman" panose="02020603050405020304" pitchFamily="18" charset="0"/>
                <a:sym typeface="Calibri"/>
              </a:rPr>
              <a:t>contatto con l’uomo (o la sua  attività) </a:t>
            </a:r>
            <a:r>
              <a:rPr lang="it-IT" sz="2400" dirty="0">
                <a:solidFill>
                  <a:schemeClr val="dk1"/>
                </a:solidFill>
                <a:latin typeface="Times New Roman" panose="02020603050405020304" pitchFamily="18" charset="0"/>
                <a:ea typeface="Calibri"/>
                <a:cs typeface="Times New Roman" panose="02020603050405020304" pitchFamily="18" charset="0"/>
                <a:sym typeface="Calibri"/>
              </a:rPr>
              <a:t>così da determinare un  rischio di danni o lesioni per la salute</a:t>
            </a:r>
          </a:p>
          <a:p>
            <a:pPr algn="ctr">
              <a:lnSpc>
                <a:spcPct val="150000"/>
              </a:lnSpc>
            </a:pPr>
            <a:endParaRPr lang="it-IT" sz="2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312"/>
        <p:cNvGrpSpPr/>
        <p:nvPr/>
      </p:nvGrpSpPr>
      <p:grpSpPr>
        <a:xfrm>
          <a:off x="0" y="0"/>
          <a:ext cx="0" cy="0"/>
          <a:chOff x="0" y="0"/>
          <a:chExt cx="0" cy="0"/>
        </a:xfrm>
      </p:grpSpPr>
      <p:pic>
        <p:nvPicPr>
          <p:cNvPr id="315" name="Google Shape;315;p27"/>
          <p:cNvPicPr preferRelativeResize="0"/>
          <p:nvPr/>
        </p:nvPicPr>
        <p:blipFill rotWithShape="1">
          <a:blip r:embed="rId3">
            <a:alphaModFix/>
          </a:blip>
          <a:srcRect/>
          <a:stretch/>
        </p:blipFill>
        <p:spPr>
          <a:xfrm>
            <a:off x="390143" y="1687067"/>
            <a:ext cx="8363711" cy="4643628"/>
          </a:xfrm>
          <a:prstGeom prst="rect">
            <a:avLst/>
          </a:prstGeom>
          <a:noFill/>
          <a:ln>
            <a:noFill/>
          </a:ln>
        </p:spPr>
      </p:pic>
      <p:sp>
        <p:nvSpPr>
          <p:cNvPr id="4" name="CasellaDiTesto 3">
            <a:extLst>
              <a:ext uri="{FF2B5EF4-FFF2-40B4-BE49-F238E27FC236}">
                <a16:creationId xmlns:a16="http://schemas.microsoft.com/office/drawing/2014/main" id="{FD4D5EFA-C601-9251-9057-AC559D52C675}"/>
              </a:ext>
            </a:extLst>
          </p:cNvPr>
          <p:cNvSpPr txBox="1"/>
          <p:nvPr/>
        </p:nvSpPr>
        <p:spPr>
          <a:xfrm>
            <a:off x="-92167" y="0"/>
            <a:ext cx="9328334" cy="954107"/>
          </a:xfrm>
          <a:prstGeom prst="rect">
            <a:avLst/>
          </a:prstGeom>
          <a:noFill/>
        </p:spPr>
        <p:txBody>
          <a:bodyPr wrap="square" rtlCol="0">
            <a:spAutoFit/>
          </a:bodyPr>
          <a:lstStyle/>
          <a:p>
            <a:r>
              <a:rPr lang="it-IT" sz="2800" b="1" dirty="0">
                <a:solidFill>
                  <a:srgbClr val="0070C0"/>
                </a:solidFill>
                <a:latin typeface="Times New Roman" panose="02020603050405020304" pitchFamily="18" charset="0"/>
                <a:cs typeface="Times New Roman" panose="02020603050405020304" pitchFamily="18" charset="0"/>
              </a:rPr>
              <a:t>I DANNI DELLA SALUTE SONO CONSEGUENZA DELL’ESPOSIZIONE.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319"/>
        <p:cNvGrpSpPr/>
        <p:nvPr/>
      </p:nvGrpSpPr>
      <p:grpSpPr>
        <a:xfrm>
          <a:off x="0" y="0"/>
          <a:ext cx="0" cy="0"/>
          <a:chOff x="0" y="0"/>
          <a:chExt cx="0" cy="0"/>
        </a:xfrm>
      </p:grpSpPr>
      <p:sp>
        <p:nvSpPr>
          <p:cNvPr id="323" name="Google Shape;323;p28"/>
          <p:cNvSpPr txBox="1">
            <a:spLocks noGrp="1"/>
          </p:cNvSpPr>
          <p:nvPr>
            <p:ph type="title"/>
          </p:nvPr>
        </p:nvSpPr>
        <p:spPr>
          <a:xfrm>
            <a:off x="2398394" y="125478"/>
            <a:ext cx="4347210" cy="696595"/>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None/>
            </a:pPr>
            <a:r>
              <a:rPr lang="en-US" dirty="0">
                <a:solidFill>
                  <a:srgbClr val="000000"/>
                </a:solidFill>
              </a:rPr>
              <a:t>VIE DI ESPOSIZIONE</a:t>
            </a:r>
            <a:endParaRPr dirty="0"/>
          </a:p>
        </p:txBody>
      </p:sp>
      <p:pic>
        <p:nvPicPr>
          <p:cNvPr id="324" name="Google Shape;324;p28"/>
          <p:cNvPicPr preferRelativeResize="0"/>
          <p:nvPr/>
        </p:nvPicPr>
        <p:blipFill rotWithShape="1">
          <a:blip r:embed="rId3">
            <a:alphaModFix/>
          </a:blip>
          <a:srcRect/>
          <a:stretch/>
        </p:blipFill>
        <p:spPr>
          <a:xfrm>
            <a:off x="262127" y="1583436"/>
            <a:ext cx="8619744" cy="432054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0B845D7-579A-7DFA-04E6-0FBC0C3419B5}"/>
              </a:ext>
            </a:extLst>
          </p:cNvPr>
          <p:cNvSpPr txBox="1"/>
          <p:nvPr/>
        </p:nvSpPr>
        <p:spPr>
          <a:xfrm>
            <a:off x="0" y="0"/>
            <a:ext cx="9144000" cy="456535"/>
          </a:xfrm>
          <a:prstGeom prst="rect">
            <a:avLst/>
          </a:prstGeom>
          <a:noFill/>
        </p:spPr>
        <p:txBody>
          <a:bodyPr wrap="square">
            <a:spAutoFit/>
          </a:bodyPr>
          <a:lstStyle/>
          <a:p>
            <a:pPr>
              <a:lnSpc>
                <a:spcPct val="150000"/>
              </a:lnSpc>
            </a:pPr>
            <a:r>
              <a:rPr lang="it-IT" sz="1800" dirty="0">
                <a:latin typeface="Times New Roman" panose="02020603050405020304" pitchFamily="18" charset="0"/>
                <a:cs typeface="Times New Roman" panose="02020603050405020304" pitchFamily="18" charset="0"/>
              </a:rPr>
              <a:t>Spesso, e non solo gli studenti, in certi giorni non hanno la testa per stare in laboratorio.</a:t>
            </a:r>
          </a:p>
        </p:txBody>
      </p:sp>
      <p:pic>
        <p:nvPicPr>
          <p:cNvPr id="5" name="Immagine 4">
            <a:extLst>
              <a:ext uri="{FF2B5EF4-FFF2-40B4-BE49-F238E27FC236}">
                <a16:creationId xmlns:a16="http://schemas.microsoft.com/office/drawing/2014/main" id="{C49D8E41-13AB-796A-7B42-57D6D7298E47}"/>
              </a:ext>
            </a:extLst>
          </p:cNvPr>
          <p:cNvPicPr>
            <a:picLocks noChangeAspect="1"/>
          </p:cNvPicPr>
          <p:nvPr/>
        </p:nvPicPr>
        <p:blipFill>
          <a:blip r:embed="rId2"/>
          <a:stretch>
            <a:fillRect/>
          </a:stretch>
        </p:blipFill>
        <p:spPr>
          <a:xfrm>
            <a:off x="0" y="3684262"/>
            <a:ext cx="4699000" cy="3173737"/>
          </a:xfrm>
          <a:prstGeom prst="rect">
            <a:avLst/>
          </a:prstGeom>
        </p:spPr>
      </p:pic>
      <p:cxnSp>
        <p:nvCxnSpPr>
          <p:cNvPr id="7" name="Connettore 2 6">
            <a:extLst>
              <a:ext uri="{FF2B5EF4-FFF2-40B4-BE49-F238E27FC236}">
                <a16:creationId xmlns:a16="http://schemas.microsoft.com/office/drawing/2014/main" id="{1AD162D6-E432-D3B6-1C3C-4AAAE9708D06}"/>
              </a:ext>
            </a:extLst>
          </p:cNvPr>
          <p:cNvCxnSpPr>
            <a:cxnSpLocks/>
          </p:cNvCxnSpPr>
          <p:nvPr/>
        </p:nvCxnSpPr>
        <p:spPr>
          <a:xfrm flipH="1">
            <a:off x="432816" y="6110224"/>
            <a:ext cx="987552" cy="0"/>
          </a:xfrm>
          <a:prstGeom prst="straightConnector1">
            <a:avLst/>
          </a:prstGeom>
          <a:ln w="38100">
            <a:solidFill>
              <a:srgbClr val="F549BC"/>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ttore 2 8">
            <a:extLst>
              <a:ext uri="{FF2B5EF4-FFF2-40B4-BE49-F238E27FC236}">
                <a16:creationId xmlns:a16="http://schemas.microsoft.com/office/drawing/2014/main" id="{77484A94-BD0D-E785-1F8F-A1A919BC9FF3}"/>
              </a:ext>
            </a:extLst>
          </p:cNvPr>
          <p:cNvCxnSpPr>
            <a:cxnSpLocks/>
          </p:cNvCxnSpPr>
          <p:nvPr/>
        </p:nvCxnSpPr>
        <p:spPr>
          <a:xfrm flipH="1">
            <a:off x="4078224" y="5556504"/>
            <a:ext cx="987552" cy="0"/>
          </a:xfrm>
          <a:prstGeom prst="straightConnector1">
            <a:avLst/>
          </a:prstGeom>
          <a:ln w="38100">
            <a:solidFill>
              <a:srgbClr val="F549BC"/>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ttore 2 9">
            <a:extLst>
              <a:ext uri="{FF2B5EF4-FFF2-40B4-BE49-F238E27FC236}">
                <a16:creationId xmlns:a16="http://schemas.microsoft.com/office/drawing/2014/main" id="{2E0B9FB5-1560-5391-16D7-4781DF3913EF}"/>
              </a:ext>
            </a:extLst>
          </p:cNvPr>
          <p:cNvCxnSpPr>
            <a:cxnSpLocks/>
          </p:cNvCxnSpPr>
          <p:nvPr/>
        </p:nvCxnSpPr>
        <p:spPr>
          <a:xfrm>
            <a:off x="3026664" y="5099304"/>
            <a:ext cx="463296" cy="0"/>
          </a:xfrm>
          <a:prstGeom prst="straightConnector1">
            <a:avLst/>
          </a:prstGeom>
          <a:ln w="38100">
            <a:solidFill>
              <a:srgbClr val="F549BC"/>
            </a:solidFill>
            <a:tailEnd type="triangle"/>
          </a:ln>
        </p:spPr>
        <p:style>
          <a:lnRef idx="1">
            <a:schemeClr val="accent1"/>
          </a:lnRef>
          <a:fillRef idx="0">
            <a:schemeClr val="accent1"/>
          </a:fillRef>
          <a:effectRef idx="0">
            <a:schemeClr val="accent1"/>
          </a:effectRef>
          <a:fontRef idx="minor">
            <a:schemeClr val="tx1"/>
          </a:fontRef>
        </p:style>
      </p:cxnSp>
      <p:sp>
        <p:nvSpPr>
          <p:cNvPr id="12" name="CasellaDiTesto 11">
            <a:extLst>
              <a:ext uri="{FF2B5EF4-FFF2-40B4-BE49-F238E27FC236}">
                <a16:creationId xmlns:a16="http://schemas.microsoft.com/office/drawing/2014/main" id="{66DBDC39-A762-D979-90FF-C1B787AA786B}"/>
              </a:ext>
            </a:extLst>
          </p:cNvPr>
          <p:cNvSpPr txBox="1"/>
          <p:nvPr/>
        </p:nvSpPr>
        <p:spPr>
          <a:xfrm>
            <a:off x="0" y="456535"/>
            <a:ext cx="9144000" cy="2535566"/>
          </a:xfrm>
          <a:prstGeom prst="rect">
            <a:avLst/>
          </a:prstGeom>
          <a:noFill/>
        </p:spPr>
        <p:txBody>
          <a:bodyPr wrap="square">
            <a:spAutoFit/>
          </a:bodyPr>
          <a:lstStyle/>
          <a:p>
            <a:pPr>
              <a:lnSpc>
                <a:spcPct val="150000"/>
              </a:lnSpc>
            </a:pPr>
            <a:r>
              <a:rPr lang="it-IT" sz="1800" b="1" dirty="0">
                <a:solidFill>
                  <a:srgbClr val="FF0000"/>
                </a:solidFill>
                <a:latin typeface="Times New Roman" panose="02020603050405020304" pitchFamily="18" charset="0"/>
                <a:cs typeface="Times New Roman" panose="02020603050405020304" pitchFamily="18" charset="0"/>
              </a:rPr>
              <a:t>Molto importante è l’abbigliamento:</a:t>
            </a:r>
          </a:p>
          <a:p>
            <a:pPr marL="285750" indent="-285750">
              <a:lnSpc>
                <a:spcPct val="150000"/>
              </a:lnSpc>
              <a:buFontTx/>
              <a:buChar char="-"/>
            </a:pPr>
            <a:r>
              <a:rPr lang="it-IT" sz="1800" b="1" dirty="0">
                <a:solidFill>
                  <a:srgbClr val="0070C0"/>
                </a:solidFill>
                <a:latin typeface="Times New Roman" panose="02020603050405020304" pitchFamily="18" charset="0"/>
                <a:cs typeface="Times New Roman" panose="02020603050405020304" pitchFamily="18" charset="0"/>
              </a:rPr>
              <a:t>Camice</a:t>
            </a:r>
          </a:p>
          <a:p>
            <a:pPr marL="285750" indent="-285750">
              <a:lnSpc>
                <a:spcPct val="150000"/>
              </a:lnSpc>
              <a:buFontTx/>
              <a:buChar char="-"/>
            </a:pPr>
            <a:r>
              <a:rPr lang="it-IT" sz="1800" b="1" dirty="0">
                <a:solidFill>
                  <a:srgbClr val="0070C0"/>
                </a:solidFill>
                <a:latin typeface="Times New Roman" panose="02020603050405020304" pitchFamily="18" charset="0"/>
                <a:cs typeface="Times New Roman" panose="02020603050405020304" pitchFamily="18" charset="0"/>
              </a:rPr>
              <a:t>Occhiali </a:t>
            </a:r>
          </a:p>
          <a:p>
            <a:pPr marL="285750" indent="-285750">
              <a:lnSpc>
                <a:spcPct val="150000"/>
              </a:lnSpc>
              <a:buFontTx/>
              <a:buChar char="-"/>
            </a:pPr>
            <a:r>
              <a:rPr lang="it-IT" sz="1800" b="1" dirty="0">
                <a:solidFill>
                  <a:srgbClr val="0070C0"/>
                </a:solidFill>
                <a:latin typeface="Times New Roman" panose="02020603050405020304" pitchFamily="18" charset="0"/>
                <a:cs typeface="Times New Roman" panose="02020603050405020304" pitchFamily="18" charset="0"/>
              </a:rPr>
              <a:t>Guanti</a:t>
            </a:r>
          </a:p>
          <a:p>
            <a:pPr marL="285750" indent="-285750">
              <a:lnSpc>
                <a:spcPct val="150000"/>
              </a:lnSpc>
              <a:buFontTx/>
              <a:buChar char="-"/>
            </a:pPr>
            <a:r>
              <a:rPr lang="it-IT" sz="1800" b="1" dirty="0">
                <a:solidFill>
                  <a:srgbClr val="0070C0"/>
                </a:solidFill>
                <a:latin typeface="Times New Roman" panose="02020603050405020304" pitchFamily="18" charset="0"/>
                <a:cs typeface="Times New Roman" panose="02020603050405020304" pitchFamily="18" charset="0"/>
              </a:rPr>
              <a:t>Abbigliamento comodo</a:t>
            </a:r>
          </a:p>
          <a:p>
            <a:pPr marL="285750" indent="-285750">
              <a:lnSpc>
                <a:spcPct val="150000"/>
              </a:lnSpc>
              <a:buFontTx/>
              <a:buChar char="-"/>
            </a:pPr>
            <a:r>
              <a:rPr lang="it-IT" sz="1800" b="1" dirty="0">
                <a:solidFill>
                  <a:srgbClr val="0070C0"/>
                </a:solidFill>
                <a:latin typeface="Times New Roman" panose="02020603050405020304" pitchFamily="18" charset="0"/>
                <a:cs typeface="Times New Roman" panose="02020603050405020304" pitchFamily="18" charset="0"/>
              </a:rPr>
              <a:t>Scarpe che non scivolano</a:t>
            </a:r>
          </a:p>
        </p:txBody>
      </p:sp>
    </p:spTree>
    <p:extLst>
      <p:ext uri="{BB962C8B-B14F-4D97-AF65-F5344CB8AC3E}">
        <p14:creationId xmlns:p14="http://schemas.microsoft.com/office/powerpoint/2010/main" val="2544869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Shape 328"/>
        <p:cNvGrpSpPr/>
        <p:nvPr/>
      </p:nvGrpSpPr>
      <p:grpSpPr>
        <a:xfrm>
          <a:off x="0" y="0"/>
          <a:ext cx="0" cy="0"/>
          <a:chOff x="0" y="0"/>
          <a:chExt cx="0" cy="0"/>
        </a:xfrm>
      </p:grpSpPr>
      <p:sp>
        <p:nvSpPr>
          <p:cNvPr id="332" name="Google Shape;332;p29"/>
          <p:cNvSpPr txBox="1">
            <a:spLocks noGrp="1"/>
          </p:cNvSpPr>
          <p:nvPr>
            <p:ph type="title"/>
          </p:nvPr>
        </p:nvSpPr>
        <p:spPr>
          <a:xfrm>
            <a:off x="2398077" y="267970"/>
            <a:ext cx="4347845" cy="697230"/>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None/>
            </a:pPr>
            <a:r>
              <a:rPr lang="en-US" dirty="0">
                <a:solidFill>
                  <a:srgbClr val="000000"/>
                </a:solidFill>
              </a:rPr>
              <a:t>VIE DI ESPOSIZIONE</a:t>
            </a:r>
            <a:endParaRPr dirty="0"/>
          </a:p>
        </p:txBody>
      </p:sp>
      <p:pic>
        <p:nvPicPr>
          <p:cNvPr id="333" name="Google Shape;333;p29"/>
          <p:cNvPicPr preferRelativeResize="0"/>
          <p:nvPr/>
        </p:nvPicPr>
        <p:blipFill rotWithShape="1">
          <a:blip r:embed="rId3">
            <a:alphaModFix/>
          </a:blip>
          <a:srcRect/>
          <a:stretch/>
        </p:blipFill>
        <p:spPr>
          <a:xfrm>
            <a:off x="164600" y="2070351"/>
            <a:ext cx="8351500" cy="40119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163"/>
          <p:cNvSpPr txBox="1">
            <a:spLocks noGrp="1"/>
          </p:cNvSpPr>
          <p:nvPr>
            <p:ph type="title"/>
          </p:nvPr>
        </p:nvSpPr>
        <p:spPr>
          <a:xfrm>
            <a:off x="2596881" y="0"/>
            <a:ext cx="3633000" cy="430887"/>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US" sz="2800" b="1" dirty="0">
                <a:solidFill>
                  <a:srgbClr val="0070C0"/>
                </a:solidFill>
                <a:latin typeface="Times New Roman" panose="02020603050405020304" pitchFamily="18" charset="0"/>
                <a:cs typeface="Times New Roman" panose="02020603050405020304" pitchFamily="18" charset="0"/>
              </a:rPr>
              <a:t>DPI GENERICI</a:t>
            </a:r>
            <a:endParaRPr sz="2800" b="1" dirty="0">
              <a:solidFill>
                <a:srgbClr val="0070C0"/>
              </a:solidFill>
              <a:latin typeface="Times New Roman" panose="02020603050405020304" pitchFamily="18" charset="0"/>
              <a:cs typeface="Times New Roman" panose="02020603050405020304" pitchFamily="18" charset="0"/>
            </a:endParaRPr>
          </a:p>
        </p:txBody>
      </p:sp>
      <p:pic>
        <p:nvPicPr>
          <p:cNvPr id="413" name="Google Shape;413;p163"/>
          <p:cNvPicPr preferRelativeResize="0"/>
          <p:nvPr/>
        </p:nvPicPr>
        <p:blipFill rotWithShape="1">
          <a:blip r:embed="rId3">
            <a:alphaModFix/>
          </a:blip>
          <a:srcRect/>
          <a:stretch/>
        </p:blipFill>
        <p:spPr>
          <a:xfrm>
            <a:off x="895219" y="1803476"/>
            <a:ext cx="7353562" cy="5029124"/>
          </a:xfrm>
          <a:prstGeom prst="rect">
            <a:avLst/>
          </a:prstGeom>
          <a:noFill/>
          <a:ln>
            <a:noFill/>
          </a:ln>
        </p:spPr>
      </p:pic>
      <p:sp>
        <p:nvSpPr>
          <p:cNvPr id="2" name="Google Shape;412;p163">
            <a:extLst>
              <a:ext uri="{FF2B5EF4-FFF2-40B4-BE49-F238E27FC236}">
                <a16:creationId xmlns:a16="http://schemas.microsoft.com/office/drawing/2014/main" id="{C90EDFAC-2E78-178D-932D-5CD7FD9D3123}"/>
              </a:ext>
            </a:extLst>
          </p:cNvPr>
          <p:cNvSpPr txBox="1">
            <a:spLocks/>
          </p:cNvSpPr>
          <p:nvPr/>
        </p:nvSpPr>
        <p:spPr>
          <a:xfrm>
            <a:off x="1498600" y="508456"/>
            <a:ext cx="6146800" cy="861774"/>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4400" b="0" i="0" u="none" strike="noStrike" cap="none">
                <a:solidFill>
                  <a:srgbClr val="FF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2800" b="1" dirty="0">
                <a:solidFill>
                  <a:schemeClr val="tx1"/>
                </a:solidFill>
                <a:latin typeface="Times New Roman" panose="02020603050405020304" pitchFamily="18" charset="0"/>
                <a:cs typeface="Times New Roman" panose="02020603050405020304" pitchFamily="18" charset="0"/>
              </a:rPr>
              <a:t>DPI: DISPOSITIVI  DI PROTEZIONE INDIVIDUALE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79F4F2DE-9CB5-5EAB-1CCF-DEC55024A4B0}"/>
              </a:ext>
            </a:extLst>
          </p:cNvPr>
          <p:cNvPicPr>
            <a:picLocks noChangeAspect="1"/>
          </p:cNvPicPr>
          <p:nvPr/>
        </p:nvPicPr>
        <p:blipFill>
          <a:blip r:embed="rId2"/>
          <a:stretch>
            <a:fillRect/>
          </a:stretch>
        </p:blipFill>
        <p:spPr>
          <a:xfrm>
            <a:off x="88900" y="0"/>
            <a:ext cx="9144000" cy="2279714"/>
          </a:xfrm>
          <a:prstGeom prst="rect">
            <a:avLst/>
          </a:prstGeom>
        </p:spPr>
      </p:pic>
      <p:pic>
        <p:nvPicPr>
          <p:cNvPr id="4" name="Immagine 3">
            <a:extLst>
              <a:ext uri="{FF2B5EF4-FFF2-40B4-BE49-F238E27FC236}">
                <a16:creationId xmlns:a16="http://schemas.microsoft.com/office/drawing/2014/main" id="{498498CA-A738-6462-9C31-3EFBDB90DA0F}"/>
              </a:ext>
            </a:extLst>
          </p:cNvPr>
          <p:cNvPicPr>
            <a:picLocks noChangeAspect="1"/>
          </p:cNvPicPr>
          <p:nvPr/>
        </p:nvPicPr>
        <p:blipFill>
          <a:blip r:embed="rId3"/>
          <a:stretch>
            <a:fillRect/>
          </a:stretch>
        </p:blipFill>
        <p:spPr>
          <a:xfrm>
            <a:off x="966285" y="2381944"/>
            <a:ext cx="5872398" cy="4476055"/>
          </a:xfrm>
          <a:prstGeom prst="rect">
            <a:avLst/>
          </a:prstGeom>
        </p:spPr>
      </p:pic>
    </p:spTree>
    <p:extLst>
      <p:ext uri="{BB962C8B-B14F-4D97-AF65-F5344CB8AC3E}">
        <p14:creationId xmlns:p14="http://schemas.microsoft.com/office/powerpoint/2010/main" val="29013296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74A782CD-835B-9B56-21FF-AED9ED9CF96F}"/>
              </a:ext>
            </a:extLst>
          </p:cNvPr>
          <p:cNvPicPr>
            <a:picLocks noChangeAspect="1"/>
          </p:cNvPicPr>
          <p:nvPr/>
        </p:nvPicPr>
        <p:blipFill>
          <a:blip r:embed="rId2"/>
          <a:srcRect t="9505" b="57031"/>
          <a:stretch/>
        </p:blipFill>
        <p:spPr>
          <a:xfrm>
            <a:off x="0" y="0"/>
            <a:ext cx="6287377" cy="1609859"/>
          </a:xfrm>
          <a:prstGeom prst="rect">
            <a:avLst/>
          </a:prstGeom>
        </p:spPr>
      </p:pic>
      <p:sp>
        <p:nvSpPr>
          <p:cNvPr id="6" name="CasellaDiTesto 5">
            <a:extLst>
              <a:ext uri="{FF2B5EF4-FFF2-40B4-BE49-F238E27FC236}">
                <a16:creationId xmlns:a16="http://schemas.microsoft.com/office/drawing/2014/main" id="{24CA5CAF-B39A-4996-E055-327E34DAA89A}"/>
              </a:ext>
            </a:extLst>
          </p:cNvPr>
          <p:cNvSpPr txBox="1"/>
          <p:nvPr/>
        </p:nvSpPr>
        <p:spPr>
          <a:xfrm>
            <a:off x="0" y="1609859"/>
            <a:ext cx="9144000" cy="923330"/>
          </a:xfrm>
          <a:prstGeom prst="rect">
            <a:avLst/>
          </a:prstGeom>
          <a:ln>
            <a:solidFill>
              <a:srgbClr val="00B050"/>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it-IT" sz="1800" b="0" i="0" u="none" strike="noStrike" baseline="0" dirty="0">
                <a:solidFill>
                  <a:srgbClr val="000000"/>
                </a:solidFill>
                <a:latin typeface="Calibri" panose="020F0502020204030204" pitchFamily="34" charset="0"/>
              </a:rPr>
              <a:t>Gli occhiali di sicurezza con schermi laterali possono fornire una certa protezione contro le schegge volanti, ma sono inefficaci contro gli schizzi di sostanze chimiche. Sono accettabili solo gli occhiali ANSI/ASSE Z87.1.</a:t>
            </a:r>
          </a:p>
        </p:txBody>
      </p:sp>
      <p:pic>
        <p:nvPicPr>
          <p:cNvPr id="2" name="Immagine 1">
            <a:extLst>
              <a:ext uri="{FF2B5EF4-FFF2-40B4-BE49-F238E27FC236}">
                <a16:creationId xmlns:a16="http://schemas.microsoft.com/office/drawing/2014/main" id="{71275234-9F62-82BA-1D8D-33CFA8C19E7E}"/>
              </a:ext>
            </a:extLst>
          </p:cNvPr>
          <p:cNvPicPr>
            <a:picLocks noChangeAspect="1"/>
          </p:cNvPicPr>
          <p:nvPr/>
        </p:nvPicPr>
        <p:blipFill>
          <a:blip r:embed="rId2"/>
          <a:srcRect t="64674" b="4402"/>
          <a:stretch/>
        </p:blipFill>
        <p:spPr>
          <a:xfrm>
            <a:off x="0" y="2622826"/>
            <a:ext cx="9144000" cy="2163650"/>
          </a:xfrm>
          <a:prstGeom prst="rect">
            <a:avLst/>
          </a:prstGeom>
        </p:spPr>
      </p:pic>
      <p:sp>
        <p:nvSpPr>
          <p:cNvPr id="4" name="CasellaDiTesto 3">
            <a:extLst>
              <a:ext uri="{FF2B5EF4-FFF2-40B4-BE49-F238E27FC236}">
                <a16:creationId xmlns:a16="http://schemas.microsoft.com/office/drawing/2014/main" id="{30C17A6D-CC44-D96C-79CF-4789B7541E49}"/>
              </a:ext>
            </a:extLst>
          </p:cNvPr>
          <p:cNvSpPr txBox="1"/>
          <p:nvPr/>
        </p:nvSpPr>
        <p:spPr>
          <a:xfrm>
            <a:off x="0" y="4786476"/>
            <a:ext cx="9144000" cy="923330"/>
          </a:xfrm>
          <a:prstGeom prst="rect">
            <a:avLst/>
          </a:prstGeom>
          <a:ln>
            <a:solidFill>
              <a:srgbClr val="00B050"/>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it-IT" sz="1800" b="0" i="0" u="none" strike="noStrike" baseline="0" dirty="0">
                <a:solidFill>
                  <a:srgbClr val="000000"/>
                </a:solidFill>
                <a:latin typeface="Calibri" panose="020F0502020204030204" pitchFamily="34" charset="0"/>
              </a:rPr>
              <a:t>Occhiali di protezione contro gli schizzi di sostanze chimiche. Questi occhiali forniscono un'eccellente protezione contro gli schizzi e sono relativamente comodi da indossare, se di dimensioni adeguate.</a:t>
            </a:r>
          </a:p>
        </p:txBody>
      </p:sp>
    </p:spTree>
    <p:extLst>
      <p:ext uri="{BB962C8B-B14F-4D97-AF65-F5344CB8AC3E}">
        <p14:creationId xmlns:p14="http://schemas.microsoft.com/office/powerpoint/2010/main" val="1533602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DA9377F-8CC3-F808-BEE2-3E9CA6C4DF08}"/>
              </a:ext>
            </a:extLst>
          </p:cNvPr>
          <p:cNvPicPr>
            <a:picLocks noChangeAspect="1"/>
          </p:cNvPicPr>
          <p:nvPr/>
        </p:nvPicPr>
        <p:blipFill>
          <a:blip r:embed="rId2"/>
          <a:stretch>
            <a:fillRect/>
          </a:stretch>
        </p:blipFill>
        <p:spPr>
          <a:xfrm>
            <a:off x="104063" y="0"/>
            <a:ext cx="5405274" cy="6858000"/>
          </a:xfrm>
          <a:prstGeom prst="rect">
            <a:avLst/>
          </a:prstGeom>
        </p:spPr>
      </p:pic>
    </p:spTree>
    <p:extLst>
      <p:ext uri="{BB962C8B-B14F-4D97-AF65-F5344CB8AC3E}">
        <p14:creationId xmlns:p14="http://schemas.microsoft.com/office/powerpoint/2010/main" val="1818348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7FFB5B76-6852-77D2-E177-E1FD52E2CE19}"/>
              </a:ext>
            </a:extLst>
          </p:cNvPr>
          <p:cNvPicPr>
            <a:picLocks noChangeAspect="1"/>
          </p:cNvPicPr>
          <p:nvPr/>
        </p:nvPicPr>
        <p:blipFill>
          <a:blip r:embed="rId2"/>
          <a:stretch>
            <a:fillRect/>
          </a:stretch>
        </p:blipFill>
        <p:spPr>
          <a:xfrm>
            <a:off x="129791" y="1118881"/>
            <a:ext cx="5506218" cy="4391638"/>
          </a:xfrm>
          <a:prstGeom prst="rect">
            <a:avLst/>
          </a:prstGeom>
        </p:spPr>
      </p:pic>
    </p:spTree>
    <p:extLst>
      <p:ext uri="{BB962C8B-B14F-4D97-AF65-F5344CB8AC3E}">
        <p14:creationId xmlns:p14="http://schemas.microsoft.com/office/powerpoint/2010/main" val="38450182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164"/>
          <p:cNvSpPr txBox="1">
            <a:spLocks noGrp="1"/>
          </p:cNvSpPr>
          <p:nvPr>
            <p:ph type="title"/>
          </p:nvPr>
        </p:nvSpPr>
        <p:spPr>
          <a:xfrm>
            <a:off x="533400" y="609676"/>
            <a:ext cx="8458199" cy="2708434"/>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a:t>ATTREZZATURE PER LA SICUREZZA</a:t>
            </a:r>
            <a:br>
              <a:rPr lang="en-US"/>
            </a:br>
            <a:endParaRPr/>
          </a:p>
        </p:txBody>
      </p:sp>
      <p:pic>
        <p:nvPicPr>
          <p:cNvPr id="419" name="Google Shape;419;p164"/>
          <p:cNvPicPr preferRelativeResize="0"/>
          <p:nvPr/>
        </p:nvPicPr>
        <p:blipFill rotWithShape="1">
          <a:blip r:embed="rId3">
            <a:alphaModFix/>
          </a:blip>
          <a:srcRect/>
          <a:stretch/>
        </p:blipFill>
        <p:spPr>
          <a:xfrm>
            <a:off x="381000" y="1447800"/>
            <a:ext cx="7772400" cy="472958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Shape 423"/>
        <p:cNvGrpSpPr/>
        <p:nvPr/>
      </p:nvGrpSpPr>
      <p:grpSpPr>
        <a:xfrm>
          <a:off x="0" y="0"/>
          <a:ext cx="0" cy="0"/>
          <a:chOff x="0" y="0"/>
          <a:chExt cx="0" cy="0"/>
        </a:xfrm>
      </p:grpSpPr>
      <p:sp>
        <p:nvSpPr>
          <p:cNvPr id="425" name="Google Shape;425;p36"/>
          <p:cNvSpPr txBox="1"/>
          <p:nvPr/>
        </p:nvSpPr>
        <p:spPr>
          <a:xfrm>
            <a:off x="826414" y="1309242"/>
            <a:ext cx="7500000" cy="936300"/>
          </a:xfrm>
          <a:prstGeom prst="rect">
            <a:avLst/>
          </a:prstGeom>
          <a:noFill/>
          <a:ln>
            <a:noFill/>
          </a:ln>
        </p:spPr>
        <p:txBody>
          <a:bodyPr spcFirstLastPara="1" wrap="square" lIns="0" tIns="104125" rIns="0" bIns="0" anchor="t" anchorCtr="0">
            <a:spAutoFit/>
          </a:bodyPr>
          <a:lstStyle/>
          <a:p>
            <a:pPr marL="12700" marR="5080" lvl="0" indent="-12065" algn="ctr" rtl="0">
              <a:lnSpc>
                <a:spcPct val="90000"/>
              </a:lnSpc>
              <a:spcBef>
                <a:spcPts val="0"/>
              </a:spcBef>
              <a:spcAft>
                <a:spcPts val="0"/>
              </a:spcAft>
              <a:buNone/>
            </a:pPr>
            <a:endParaRPr sz="6000">
              <a:solidFill>
                <a:schemeClr val="dk1"/>
              </a:solidFill>
              <a:latin typeface="Calibri"/>
              <a:ea typeface="Calibri"/>
              <a:cs typeface="Calibri"/>
              <a:sym typeface="Calibri"/>
            </a:endParaRPr>
          </a:p>
        </p:txBody>
      </p:sp>
      <p:sp>
        <p:nvSpPr>
          <p:cNvPr id="2" name="CasellaDiTesto 1">
            <a:extLst>
              <a:ext uri="{FF2B5EF4-FFF2-40B4-BE49-F238E27FC236}">
                <a16:creationId xmlns:a16="http://schemas.microsoft.com/office/drawing/2014/main" id="{55FB5918-E495-9BB9-EC9F-EA73DF8627A1}"/>
              </a:ext>
            </a:extLst>
          </p:cNvPr>
          <p:cNvSpPr txBox="1"/>
          <p:nvPr/>
        </p:nvSpPr>
        <p:spPr>
          <a:xfrm>
            <a:off x="114300" y="-16200"/>
            <a:ext cx="9029700" cy="954107"/>
          </a:xfrm>
          <a:prstGeom prst="rect">
            <a:avLst/>
          </a:prstGeom>
          <a:noFill/>
        </p:spPr>
        <p:txBody>
          <a:bodyPr wrap="square" rtlCol="0">
            <a:spAutoFit/>
          </a:bodyPr>
          <a:lstStyle/>
          <a:p>
            <a:pPr algn="ctr"/>
            <a:r>
              <a:rPr lang="it-IT" sz="2800" b="1" dirty="0">
                <a:solidFill>
                  <a:srgbClr val="0070C0"/>
                </a:solidFill>
                <a:latin typeface="Times New Roman" panose="02020603050405020304" pitchFamily="18" charset="0"/>
                <a:cs typeface="Times New Roman" panose="02020603050405020304" pitchFamily="18" charset="0"/>
              </a:rPr>
              <a:t>LA MIGLIOR PREVENZIONE È SEMPRE L’INFORMAZIONE</a:t>
            </a:r>
          </a:p>
        </p:txBody>
      </p:sp>
      <p:sp>
        <p:nvSpPr>
          <p:cNvPr id="3" name="CasellaDiTesto 2">
            <a:extLst>
              <a:ext uri="{FF2B5EF4-FFF2-40B4-BE49-F238E27FC236}">
                <a16:creationId xmlns:a16="http://schemas.microsoft.com/office/drawing/2014/main" id="{CDAEBF9E-7679-DD4F-3695-23897661F073}"/>
              </a:ext>
            </a:extLst>
          </p:cNvPr>
          <p:cNvSpPr txBox="1"/>
          <p:nvPr/>
        </p:nvSpPr>
        <p:spPr>
          <a:xfrm>
            <a:off x="0" y="1181100"/>
            <a:ext cx="9144000" cy="3059299"/>
          </a:xfrm>
          <a:prstGeom prst="rect">
            <a:avLst/>
          </a:prstGeom>
          <a:noFill/>
        </p:spPr>
        <p:txBody>
          <a:bodyPr wrap="square" rtlCol="0">
            <a:spAutoFit/>
          </a:bodyPr>
          <a:lstStyle/>
          <a:p>
            <a:r>
              <a:rPr lang="it-IT" sz="2400" b="1" dirty="0">
                <a:solidFill>
                  <a:srgbClr val="FF0000"/>
                </a:solidFill>
                <a:latin typeface="Times New Roman" panose="02020603050405020304" pitchFamily="18" charset="0"/>
                <a:cs typeface="Times New Roman" panose="02020603050405020304" pitchFamily="18" charset="0"/>
              </a:rPr>
              <a:t>Dove cercare le informazioni?</a:t>
            </a:r>
          </a:p>
          <a:p>
            <a:pPr marL="241300" marR="5080" lvl="0" indent="-228600" algn="just" rtl="0">
              <a:lnSpc>
                <a:spcPct val="130000"/>
              </a:lnSpc>
              <a:spcBef>
                <a:spcPts val="0"/>
              </a:spcBef>
              <a:spcAft>
                <a:spcPts val="0"/>
              </a:spcAft>
              <a:buClr>
                <a:schemeClr val="dk1"/>
              </a:buClr>
              <a:buSzPts val="2700"/>
              <a:buFont typeface="Noto Sans Symbols"/>
              <a:buChar char="⮚"/>
            </a:pPr>
            <a:r>
              <a:rPr lang="it-IT" sz="2400" b="1" dirty="0">
                <a:solidFill>
                  <a:schemeClr val="dk1"/>
                </a:solidFill>
                <a:latin typeface="Calibri"/>
                <a:ea typeface="Calibri"/>
                <a:cs typeface="Calibri"/>
                <a:sym typeface="Calibri"/>
              </a:rPr>
              <a:t>ETICHETTA: </a:t>
            </a:r>
            <a:r>
              <a:rPr lang="it-IT" sz="2400" dirty="0">
                <a:solidFill>
                  <a:schemeClr val="dk1"/>
                </a:solidFill>
                <a:latin typeface="Calibri"/>
                <a:ea typeface="Calibri"/>
                <a:cs typeface="Calibri"/>
                <a:sym typeface="Calibri"/>
              </a:rPr>
              <a:t>mette a disposizione le informazioni  essenziali, richiama l’attenzione di coloro che usano  i prodotti rispetto ai possibili rischi</a:t>
            </a:r>
          </a:p>
          <a:p>
            <a:pPr marL="0" marR="0" lvl="0" indent="0" algn="l" rtl="0">
              <a:lnSpc>
                <a:spcPct val="100000"/>
              </a:lnSpc>
              <a:spcBef>
                <a:spcPts val="25"/>
              </a:spcBef>
              <a:spcAft>
                <a:spcPts val="0"/>
              </a:spcAft>
              <a:buClr>
                <a:schemeClr val="dk1"/>
              </a:buClr>
              <a:buSzPts val="2400"/>
              <a:buFont typeface="Noto Sans Symbols"/>
              <a:buNone/>
            </a:pPr>
            <a:endParaRPr lang="it-IT" sz="2000" dirty="0">
              <a:solidFill>
                <a:schemeClr val="dk1"/>
              </a:solidFill>
              <a:latin typeface="Calibri"/>
              <a:ea typeface="Calibri"/>
              <a:cs typeface="Calibri"/>
              <a:sym typeface="Calibri"/>
            </a:endParaRPr>
          </a:p>
          <a:p>
            <a:pPr marL="241300" marR="5080" lvl="0" indent="-228600" algn="just" rtl="0">
              <a:lnSpc>
                <a:spcPct val="130000"/>
              </a:lnSpc>
              <a:spcBef>
                <a:spcPts val="0"/>
              </a:spcBef>
              <a:spcAft>
                <a:spcPts val="0"/>
              </a:spcAft>
              <a:buClr>
                <a:schemeClr val="dk1"/>
              </a:buClr>
              <a:buSzPts val="2700"/>
              <a:buFont typeface="Noto Sans Symbols"/>
              <a:buChar char="⮚"/>
            </a:pPr>
            <a:r>
              <a:rPr lang="it-IT" sz="2400" b="1" dirty="0">
                <a:solidFill>
                  <a:schemeClr val="dk1"/>
                </a:solidFill>
                <a:latin typeface="Calibri"/>
                <a:ea typeface="Calibri"/>
                <a:cs typeface="Calibri"/>
                <a:sym typeface="Calibri"/>
              </a:rPr>
              <a:t>SCHEDA DI SICUREZZA</a:t>
            </a:r>
            <a:r>
              <a:rPr lang="it-IT" sz="2400" b="1" dirty="0">
                <a:solidFill>
                  <a:srgbClr val="0462C1"/>
                </a:solidFill>
                <a:latin typeface="Calibri"/>
                <a:ea typeface="Calibri"/>
                <a:cs typeface="Calibri"/>
                <a:sym typeface="Calibri"/>
              </a:rPr>
              <a:t>: </a:t>
            </a:r>
            <a:r>
              <a:rPr lang="it-IT" sz="2400" dirty="0">
                <a:solidFill>
                  <a:schemeClr val="dk1"/>
                </a:solidFill>
                <a:latin typeface="Calibri"/>
                <a:ea typeface="Calibri"/>
                <a:cs typeface="Calibri"/>
                <a:sym typeface="Calibri"/>
              </a:rPr>
              <a:t>strumento per gli  utilizzatori professionali per avere informazioni più  dettagliate</a:t>
            </a:r>
          </a:p>
          <a:p>
            <a:endParaRPr lang="it-IT" sz="24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Shape 457"/>
        <p:cNvGrpSpPr/>
        <p:nvPr/>
      </p:nvGrpSpPr>
      <p:grpSpPr>
        <a:xfrm>
          <a:off x="0" y="0"/>
          <a:ext cx="0" cy="0"/>
          <a:chOff x="0" y="0"/>
          <a:chExt cx="0" cy="0"/>
        </a:xfrm>
      </p:grpSpPr>
      <p:sp>
        <p:nvSpPr>
          <p:cNvPr id="458" name="Google Shape;458;p39"/>
          <p:cNvSpPr txBox="1"/>
          <p:nvPr/>
        </p:nvSpPr>
        <p:spPr>
          <a:xfrm>
            <a:off x="271983" y="3088335"/>
            <a:ext cx="4422775" cy="1604645"/>
          </a:xfrm>
          <a:prstGeom prst="rect">
            <a:avLst/>
          </a:prstGeom>
          <a:noFill/>
          <a:ln>
            <a:noFill/>
          </a:ln>
        </p:spPr>
        <p:txBody>
          <a:bodyPr spcFirstLastPara="1" wrap="square" lIns="0" tIns="55225" rIns="0" bIns="0" anchor="t" anchorCtr="0">
            <a:spAutoFit/>
          </a:bodyPr>
          <a:lstStyle/>
          <a:p>
            <a:pPr marL="12700" marR="5080" lvl="0" indent="0" algn="l" rtl="0">
              <a:lnSpc>
                <a:spcPct val="90000"/>
              </a:lnSpc>
              <a:spcBef>
                <a:spcPts val="0"/>
              </a:spcBef>
              <a:spcAft>
                <a:spcPts val="0"/>
              </a:spcAft>
              <a:buNone/>
            </a:pPr>
            <a:r>
              <a:rPr lang="en-US" sz="2800">
                <a:solidFill>
                  <a:schemeClr val="dk1"/>
                </a:solidFill>
                <a:latin typeface="Calibri"/>
                <a:ea typeface="Calibri"/>
                <a:cs typeface="Calibri"/>
                <a:sym typeface="Calibri"/>
              </a:rPr>
              <a:t>Le etichette chimiche sono  quindi un’importante fonte di  informazione sulla pericolosità  delle sostanze.</a:t>
            </a:r>
            <a:endParaRPr sz="2800">
              <a:solidFill>
                <a:schemeClr val="dk1"/>
              </a:solidFill>
              <a:latin typeface="Calibri"/>
              <a:ea typeface="Calibri"/>
              <a:cs typeface="Calibri"/>
              <a:sym typeface="Calibri"/>
            </a:endParaRPr>
          </a:p>
        </p:txBody>
      </p:sp>
      <p:sp>
        <p:nvSpPr>
          <p:cNvPr id="460" name="Google Shape;460;p39"/>
          <p:cNvSpPr txBox="1">
            <a:spLocks noGrp="1"/>
          </p:cNvSpPr>
          <p:nvPr>
            <p:ph type="title"/>
          </p:nvPr>
        </p:nvSpPr>
        <p:spPr>
          <a:xfrm>
            <a:off x="1799781" y="25400"/>
            <a:ext cx="5991300" cy="1244700"/>
          </a:xfrm>
          <a:prstGeom prst="rect">
            <a:avLst/>
          </a:prstGeom>
          <a:noFill/>
          <a:ln>
            <a:noFill/>
          </a:ln>
        </p:spPr>
        <p:txBody>
          <a:bodyPr spcFirstLastPara="1" wrap="square" lIns="0" tIns="12050" rIns="0" bIns="0" anchor="t" anchorCtr="0">
            <a:spAutoFit/>
          </a:bodyPr>
          <a:lstStyle/>
          <a:p>
            <a:pPr marL="1634489" marR="5080" lvl="0" indent="-1622425" algn="l" rtl="0">
              <a:lnSpc>
                <a:spcPct val="100000"/>
              </a:lnSpc>
              <a:spcBef>
                <a:spcPts val="0"/>
              </a:spcBef>
              <a:spcAft>
                <a:spcPts val="0"/>
              </a:spcAft>
              <a:buNone/>
            </a:pPr>
            <a:r>
              <a:rPr lang="en-US" sz="4000" b="1" dirty="0">
                <a:solidFill>
                  <a:srgbClr val="000000"/>
                </a:solidFill>
                <a:latin typeface="Arial"/>
                <a:ea typeface="Arial"/>
                <a:cs typeface="Arial"/>
                <a:sym typeface="Arial"/>
              </a:rPr>
              <a:t>ETICHETTATURA DELLE  SOSTANZE</a:t>
            </a:r>
            <a:endParaRPr sz="4000" dirty="0">
              <a:latin typeface="Arial"/>
              <a:ea typeface="Arial"/>
              <a:cs typeface="Arial"/>
              <a:sym typeface="Arial"/>
            </a:endParaRPr>
          </a:p>
        </p:txBody>
      </p:sp>
      <p:pic>
        <p:nvPicPr>
          <p:cNvPr id="461" name="Google Shape;461;p39"/>
          <p:cNvPicPr preferRelativeResize="0"/>
          <p:nvPr/>
        </p:nvPicPr>
        <p:blipFill rotWithShape="1">
          <a:blip r:embed="rId3">
            <a:alphaModFix/>
          </a:blip>
          <a:srcRect/>
          <a:stretch/>
        </p:blipFill>
        <p:spPr>
          <a:xfrm>
            <a:off x="5099303" y="2410967"/>
            <a:ext cx="3734928" cy="38100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8B40297C-5BA5-1BC0-F26A-AAA56C0486FA}"/>
              </a:ext>
            </a:extLst>
          </p:cNvPr>
          <p:cNvPicPr>
            <a:picLocks noChangeAspect="1"/>
          </p:cNvPicPr>
          <p:nvPr/>
        </p:nvPicPr>
        <p:blipFill>
          <a:blip r:embed="rId2"/>
          <a:stretch>
            <a:fillRect/>
          </a:stretch>
        </p:blipFill>
        <p:spPr>
          <a:xfrm>
            <a:off x="1035843" y="30017"/>
            <a:ext cx="7041357" cy="6827983"/>
          </a:xfrm>
          <a:prstGeom prst="rect">
            <a:avLst/>
          </a:prstGeom>
        </p:spPr>
      </p:pic>
    </p:spTree>
    <p:extLst>
      <p:ext uri="{BB962C8B-B14F-4D97-AF65-F5344CB8AC3E}">
        <p14:creationId xmlns:p14="http://schemas.microsoft.com/office/powerpoint/2010/main" val="2820582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7AC83DC4-12E3-913E-C990-B13079B796C2}"/>
              </a:ext>
            </a:extLst>
          </p:cNvPr>
          <p:cNvPicPr>
            <a:picLocks noChangeAspect="1"/>
          </p:cNvPicPr>
          <p:nvPr/>
        </p:nvPicPr>
        <p:blipFill>
          <a:blip r:embed="rId2"/>
          <a:stretch>
            <a:fillRect/>
          </a:stretch>
        </p:blipFill>
        <p:spPr>
          <a:xfrm>
            <a:off x="0" y="0"/>
            <a:ext cx="4751797" cy="2413337"/>
          </a:xfrm>
          <a:prstGeom prst="rect">
            <a:avLst/>
          </a:prstGeom>
        </p:spPr>
      </p:pic>
      <p:sp>
        <p:nvSpPr>
          <p:cNvPr id="5" name="CasellaDiTesto 4">
            <a:extLst>
              <a:ext uri="{FF2B5EF4-FFF2-40B4-BE49-F238E27FC236}">
                <a16:creationId xmlns:a16="http://schemas.microsoft.com/office/drawing/2014/main" id="{89912350-566C-4549-7D21-AFC2B9BB4741}"/>
              </a:ext>
            </a:extLst>
          </p:cNvPr>
          <p:cNvSpPr txBox="1"/>
          <p:nvPr/>
        </p:nvSpPr>
        <p:spPr>
          <a:xfrm>
            <a:off x="0" y="3993568"/>
            <a:ext cx="9144000" cy="2369880"/>
          </a:xfrm>
          <a:prstGeom prst="rect">
            <a:avLst/>
          </a:prstGeom>
          <a:noFill/>
        </p:spPr>
        <p:txBody>
          <a:bodyPr wrap="square">
            <a:spAutoFit/>
          </a:bodyPr>
          <a:lstStyle/>
          <a:p>
            <a:r>
              <a:rPr lang="it-IT" sz="3600" b="1" i="0" u="none" strike="noStrike" baseline="0" dirty="0">
                <a:solidFill>
                  <a:srgbClr val="FF0000"/>
                </a:solidFill>
                <a:latin typeface="TimesLTStd-Roman"/>
              </a:rPr>
              <a:t>Lava occhi da laboratorio.</a:t>
            </a:r>
          </a:p>
          <a:p>
            <a:r>
              <a:rPr lang="it-IT" sz="2800" b="1" i="0" u="none" strike="noStrike" baseline="0" dirty="0">
                <a:solidFill>
                  <a:srgbClr val="7030A0"/>
                </a:solidFill>
                <a:latin typeface="TimesLTStd-Roman"/>
              </a:rPr>
              <a:t>È molto importante conoscere la posizione delle docce e di altre postazioni di sicurezza più vicine nei laboratori o nei corridoi vicini. Durante un'emergenza, il tempo è fondamentale.</a:t>
            </a:r>
            <a:endParaRPr lang="it-IT" sz="2800" b="1" dirty="0">
              <a:solidFill>
                <a:srgbClr val="7030A0"/>
              </a:solidFill>
            </a:endParaRPr>
          </a:p>
        </p:txBody>
      </p:sp>
      <p:pic>
        <p:nvPicPr>
          <p:cNvPr id="4" name="Immagine 3">
            <a:extLst>
              <a:ext uri="{FF2B5EF4-FFF2-40B4-BE49-F238E27FC236}">
                <a16:creationId xmlns:a16="http://schemas.microsoft.com/office/drawing/2014/main" id="{D90754C1-D1E5-52ED-E882-B07A3BEE65BE}"/>
              </a:ext>
            </a:extLst>
          </p:cNvPr>
          <p:cNvPicPr>
            <a:picLocks noChangeAspect="1"/>
          </p:cNvPicPr>
          <p:nvPr/>
        </p:nvPicPr>
        <p:blipFill>
          <a:blip r:embed="rId3"/>
          <a:stretch>
            <a:fillRect/>
          </a:stretch>
        </p:blipFill>
        <p:spPr>
          <a:xfrm>
            <a:off x="7283135" y="0"/>
            <a:ext cx="1748119" cy="2202713"/>
          </a:xfrm>
          <a:prstGeom prst="rect">
            <a:avLst/>
          </a:prstGeom>
        </p:spPr>
      </p:pic>
      <p:pic>
        <p:nvPicPr>
          <p:cNvPr id="7" name="Immagine 6">
            <a:extLst>
              <a:ext uri="{FF2B5EF4-FFF2-40B4-BE49-F238E27FC236}">
                <a16:creationId xmlns:a16="http://schemas.microsoft.com/office/drawing/2014/main" id="{6974BA7B-AB22-7F4C-595D-B523BBE457A7}"/>
              </a:ext>
            </a:extLst>
          </p:cNvPr>
          <p:cNvPicPr>
            <a:picLocks noChangeAspect="1"/>
          </p:cNvPicPr>
          <p:nvPr/>
        </p:nvPicPr>
        <p:blipFill>
          <a:blip r:embed="rId4"/>
          <a:srcRect t="3223" b="2536"/>
          <a:stretch/>
        </p:blipFill>
        <p:spPr>
          <a:xfrm>
            <a:off x="4893465" y="0"/>
            <a:ext cx="1940647" cy="3734873"/>
          </a:xfrm>
          <a:prstGeom prst="rect">
            <a:avLst/>
          </a:prstGeom>
        </p:spPr>
      </p:pic>
    </p:spTree>
    <p:extLst>
      <p:ext uri="{BB962C8B-B14F-4D97-AF65-F5344CB8AC3E}">
        <p14:creationId xmlns:p14="http://schemas.microsoft.com/office/powerpoint/2010/main" val="37185705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343A1-7E41-64B4-B991-1E3A89A54FB3}"/>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B32B1D0D-1124-D156-2134-C6E0907D0231}"/>
              </a:ext>
            </a:extLst>
          </p:cNvPr>
          <p:cNvPicPr>
            <a:picLocks noChangeAspect="1"/>
          </p:cNvPicPr>
          <p:nvPr/>
        </p:nvPicPr>
        <p:blipFill>
          <a:blip r:embed="rId2"/>
          <a:stretch>
            <a:fillRect/>
          </a:stretch>
        </p:blipFill>
        <p:spPr>
          <a:xfrm>
            <a:off x="83313" y="660401"/>
            <a:ext cx="8661082" cy="6197600"/>
          </a:xfrm>
          <a:prstGeom prst="rect">
            <a:avLst/>
          </a:prstGeom>
        </p:spPr>
      </p:pic>
    </p:spTree>
    <p:extLst>
      <p:ext uri="{BB962C8B-B14F-4D97-AF65-F5344CB8AC3E}">
        <p14:creationId xmlns:p14="http://schemas.microsoft.com/office/powerpoint/2010/main" val="6206573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FD0E7-31D8-22DB-5F34-8FA9C89B8256}"/>
            </a:ext>
          </a:extLst>
        </p:cNvPr>
        <p:cNvGrpSpPr/>
        <p:nvPr/>
      </p:nvGrpSpPr>
      <p:grpSpPr>
        <a:xfrm>
          <a:off x="0" y="0"/>
          <a:ext cx="0" cy="0"/>
          <a:chOff x="0" y="0"/>
          <a:chExt cx="0" cy="0"/>
        </a:xfrm>
      </p:grpSpPr>
      <p:pic>
        <p:nvPicPr>
          <p:cNvPr id="4" name="Immagine 3">
            <a:extLst>
              <a:ext uri="{FF2B5EF4-FFF2-40B4-BE49-F238E27FC236}">
                <a16:creationId xmlns:a16="http://schemas.microsoft.com/office/drawing/2014/main" id="{51A5037B-B773-97D6-EF8A-07E3EBE48F39}"/>
              </a:ext>
            </a:extLst>
          </p:cNvPr>
          <p:cNvPicPr>
            <a:picLocks noChangeAspect="1"/>
          </p:cNvPicPr>
          <p:nvPr/>
        </p:nvPicPr>
        <p:blipFill>
          <a:blip r:embed="rId2"/>
          <a:stretch>
            <a:fillRect/>
          </a:stretch>
        </p:blipFill>
        <p:spPr>
          <a:xfrm>
            <a:off x="2142786" y="156706"/>
            <a:ext cx="4858428" cy="6544588"/>
          </a:xfrm>
          <a:prstGeom prst="rect">
            <a:avLst/>
          </a:prstGeom>
        </p:spPr>
      </p:pic>
    </p:spTree>
    <p:extLst>
      <p:ext uri="{BB962C8B-B14F-4D97-AF65-F5344CB8AC3E}">
        <p14:creationId xmlns:p14="http://schemas.microsoft.com/office/powerpoint/2010/main" val="13676655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Shape 465"/>
        <p:cNvGrpSpPr/>
        <p:nvPr/>
      </p:nvGrpSpPr>
      <p:grpSpPr>
        <a:xfrm>
          <a:off x="0" y="0"/>
          <a:ext cx="0" cy="0"/>
          <a:chOff x="0" y="0"/>
          <a:chExt cx="0" cy="0"/>
        </a:xfrm>
      </p:grpSpPr>
      <p:pic>
        <p:nvPicPr>
          <p:cNvPr id="466" name="Google Shape;466;p41"/>
          <p:cNvPicPr preferRelativeResize="0"/>
          <p:nvPr/>
        </p:nvPicPr>
        <p:blipFill rotWithShape="1">
          <a:blip r:embed="rId3">
            <a:alphaModFix/>
          </a:blip>
          <a:srcRect/>
          <a:stretch/>
        </p:blipFill>
        <p:spPr>
          <a:xfrm>
            <a:off x="4195572" y="0"/>
            <a:ext cx="3610355" cy="2375916"/>
          </a:xfrm>
          <a:prstGeom prst="rect">
            <a:avLst/>
          </a:prstGeom>
          <a:noFill/>
          <a:ln>
            <a:noFill/>
          </a:ln>
        </p:spPr>
      </p:pic>
      <p:pic>
        <p:nvPicPr>
          <p:cNvPr id="467" name="Google Shape;467;p41"/>
          <p:cNvPicPr preferRelativeResize="0"/>
          <p:nvPr/>
        </p:nvPicPr>
        <p:blipFill rotWithShape="1">
          <a:blip r:embed="rId4">
            <a:alphaModFix/>
          </a:blip>
          <a:srcRect/>
          <a:stretch/>
        </p:blipFill>
        <p:spPr>
          <a:xfrm>
            <a:off x="86863" y="0"/>
            <a:ext cx="2470409" cy="1018071"/>
          </a:xfrm>
          <a:prstGeom prst="rect">
            <a:avLst/>
          </a:prstGeom>
          <a:noFill/>
          <a:ln>
            <a:noFill/>
          </a:ln>
        </p:spPr>
      </p:pic>
      <p:sp>
        <p:nvSpPr>
          <p:cNvPr id="472" name="Google Shape;472;p41"/>
          <p:cNvSpPr txBox="1"/>
          <p:nvPr/>
        </p:nvSpPr>
        <p:spPr>
          <a:xfrm>
            <a:off x="0" y="2822702"/>
            <a:ext cx="9144000" cy="4036346"/>
          </a:xfrm>
          <a:prstGeom prst="rect">
            <a:avLst/>
          </a:prstGeom>
          <a:noFill/>
          <a:ln>
            <a:noFill/>
          </a:ln>
        </p:spPr>
        <p:txBody>
          <a:bodyPr spcFirstLastPara="1" wrap="square" lIns="0" tIns="12050" rIns="0" bIns="0" anchor="t" anchorCtr="0">
            <a:spAutoFit/>
          </a:bodyPr>
          <a:lstStyle/>
          <a:p>
            <a:pPr marL="12700" marR="5080" lvl="0" indent="0" algn="l" rtl="0">
              <a:lnSpc>
                <a:spcPct val="100000"/>
              </a:lnSpc>
              <a:spcBef>
                <a:spcPts val="0"/>
              </a:spcBef>
              <a:spcAft>
                <a:spcPts val="0"/>
              </a:spcAft>
              <a:buNone/>
            </a:pPr>
            <a:r>
              <a:rPr lang="en-US" sz="2400" dirty="0">
                <a:solidFill>
                  <a:schemeClr val="dk1"/>
                </a:solidFill>
                <a:latin typeface="Calibri"/>
                <a:ea typeface="Calibri"/>
                <a:cs typeface="Calibri"/>
                <a:sym typeface="Calibri"/>
              </a:rPr>
              <a:t>Il </a:t>
            </a:r>
            <a:r>
              <a:rPr lang="en-US" sz="2400" b="1" dirty="0">
                <a:solidFill>
                  <a:srgbClr val="FF0000"/>
                </a:solidFill>
                <a:latin typeface="Calibri"/>
                <a:ea typeface="Calibri"/>
                <a:cs typeface="Calibri"/>
                <a:sym typeface="Calibri"/>
              </a:rPr>
              <a:t>1° </a:t>
            </a:r>
            <a:r>
              <a:rPr lang="en-US" sz="2400" b="1" dirty="0" err="1">
                <a:solidFill>
                  <a:srgbClr val="FF0000"/>
                </a:solidFill>
                <a:latin typeface="Calibri"/>
                <a:ea typeface="Calibri"/>
                <a:cs typeface="Calibri"/>
                <a:sym typeface="Calibri"/>
              </a:rPr>
              <a:t>giugno</a:t>
            </a:r>
            <a:r>
              <a:rPr lang="en-US" sz="2400" b="1" dirty="0">
                <a:solidFill>
                  <a:srgbClr val="FF0000"/>
                </a:solidFill>
                <a:latin typeface="Calibri"/>
                <a:ea typeface="Calibri"/>
                <a:cs typeface="Calibri"/>
                <a:sym typeface="Calibri"/>
              </a:rPr>
              <a:t> 2007 </a:t>
            </a:r>
            <a:r>
              <a:rPr lang="en-US" sz="2400" dirty="0">
                <a:solidFill>
                  <a:schemeClr val="dk1"/>
                </a:solidFill>
                <a:latin typeface="Calibri"/>
                <a:ea typeface="Calibri"/>
                <a:cs typeface="Calibri"/>
                <a:sym typeface="Calibri"/>
              </a:rPr>
              <a:t>è </a:t>
            </a:r>
            <a:r>
              <a:rPr lang="en-US" sz="2400" dirty="0" err="1">
                <a:solidFill>
                  <a:schemeClr val="dk1"/>
                </a:solidFill>
                <a:latin typeface="Calibri"/>
                <a:ea typeface="Calibri"/>
                <a:cs typeface="Calibri"/>
                <a:sym typeface="Calibri"/>
              </a:rPr>
              <a:t>entrato</a:t>
            </a:r>
            <a:r>
              <a:rPr lang="en-US" sz="2400" dirty="0">
                <a:solidFill>
                  <a:schemeClr val="dk1"/>
                </a:solidFill>
                <a:latin typeface="Calibri"/>
                <a:ea typeface="Calibri"/>
                <a:cs typeface="Calibri"/>
                <a:sym typeface="Calibri"/>
              </a:rPr>
              <a:t> in </a:t>
            </a:r>
            <a:r>
              <a:rPr lang="en-US" sz="2400" dirty="0" err="1">
                <a:solidFill>
                  <a:schemeClr val="dk1"/>
                </a:solidFill>
                <a:latin typeface="Calibri"/>
                <a:ea typeface="Calibri"/>
                <a:cs typeface="Calibri"/>
                <a:sym typeface="Calibri"/>
              </a:rPr>
              <a:t>vigore</a:t>
            </a:r>
            <a:r>
              <a:rPr lang="en-US" sz="2400" dirty="0">
                <a:solidFill>
                  <a:schemeClr val="dk1"/>
                </a:solidFill>
                <a:latin typeface="Calibri"/>
                <a:ea typeface="Calibri"/>
                <a:cs typeface="Calibri"/>
                <a:sym typeface="Calibri"/>
              </a:rPr>
              <a:t> il	</a:t>
            </a:r>
            <a:r>
              <a:rPr lang="en-US" sz="2400" dirty="0" err="1">
                <a:solidFill>
                  <a:schemeClr val="dk1"/>
                </a:solidFill>
                <a:latin typeface="Calibri"/>
                <a:ea typeface="Calibri"/>
                <a:cs typeface="Calibri"/>
                <a:sym typeface="Calibri"/>
              </a:rPr>
              <a:t>Regolamento</a:t>
            </a:r>
            <a:r>
              <a:rPr lang="en-US" sz="2400" dirty="0">
                <a:solidFill>
                  <a:schemeClr val="dk1"/>
                </a:solidFill>
                <a:latin typeface="Calibri"/>
                <a:ea typeface="Calibri"/>
                <a:cs typeface="Calibri"/>
                <a:sym typeface="Calibri"/>
              </a:rPr>
              <a:t>  REACH (CE) n. 1907/2006 del </a:t>
            </a:r>
            <a:r>
              <a:rPr lang="en-US" sz="2400" dirty="0" err="1">
                <a:solidFill>
                  <a:schemeClr val="dk1"/>
                </a:solidFill>
                <a:latin typeface="Calibri"/>
                <a:ea typeface="Calibri"/>
                <a:cs typeface="Calibri"/>
                <a:sym typeface="Calibri"/>
              </a:rPr>
              <a:t>Parlamento</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europeo</a:t>
            </a:r>
            <a:r>
              <a:rPr lang="en-US" sz="2400" dirty="0">
                <a:solidFill>
                  <a:schemeClr val="dk1"/>
                </a:solidFill>
                <a:latin typeface="Calibri"/>
                <a:ea typeface="Calibri"/>
                <a:cs typeface="Calibri"/>
                <a:sym typeface="Calibri"/>
              </a:rPr>
              <a:t> e  del Consiglio che, attraverso un unico testo  </a:t>
            </a:r>
            <a:r>
              <a:rPr lang="en-US" sz="2400" dirty="0" err="1">
                <a:solidFill>
                  <a:schemeClr val="dk1"/>
                </a:solidFill>
                <a:latin typeface="Calibri"/>
                <a:ea typeface="Calibri"/>
                <a:cs typeface="Calibri"/>
                <a:sym typeface="Calibri"/>
              </a:rPr>
              <a:t>normativo</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sostituisce</a:t>
            </a:r>
            <a:r>
              <a:rPr lang="en-US" sz="2400" dirty="0">
                <a:solidFill>
                  <a:schemeClr val="dk1"/>
                </a:solidFill>
                <a:latin typeface="Calibri"/>
                <a:ea typeface="Calibri"/>
                <a:cs typeface="Calibri"/>
                <a:sym typeface="Calibri"/>
              </a:rPr>
              <a:t> buona parte della </a:t>
            </a:r>
            <a:r>
              <a:rPr lang="en-US" sz="2400" b="1" i="1" dirty="0" err="1">
                <a:solidFill>
                  <a:schemeClr val="dk1"/>
                </a:solidFill>
                <a:latin typeface="Calibri"/>
                <a:ea typeface="Calibri"/>
                <a:cs typeface="Calibri"/>
                <a:sym typeface="Calibri"/>
              </a:rPr>
              <a:t>legislazione</a:t>
            </a:r>
            <a:r>
              <a:rPr lang="en-US" sz="2400" b="1" i="1" dirty="0">
                <a:solidFill>
                  <a:schemeClr val="dk1"/>
                </a:solidFill>
                <a:latin typeface="Calibri"/>
                <a:ea typeface="Calibri"/>
                <a:cs typeface="Calibri"/>
                <a:sym typeface="Calibri"/>
              </a:rPr>
              <a:t>  </a:t>
            </a:r>
            <a:r>
              <a:rPr lang="en-US" sz="2400" b="1" i="1" dirty="0" err="1">
                <a:solidFill>
                  <a:schemeClr val="dk1"/>
                </a:solidFill>
                <a:latin typeface="Calibri"/>
                <a:ea typeface="Calibri"/>
                <a:cs typeface="Calibri"/>
                <a:sym typeface="Calibri"/>
              </a:rPr>
              <a:t>comunitaria</a:t>
            </a:r>
            <a:r>
              <a:rPr lang="en-US" sz="2400" b="1" i="1"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attualmente</a:t>
            </a:r>
            <a:r>
              <a:rPr lang="en-US" sz="2400" dirty="0">
                <a:solidFill>
                  <a:schemeClr val="dk1"/>
                </a:solidFill>
                <a:latin typeface="Calibri"/>
                <a:ea typeface="Calibri"/>
                <a:cs typeface="Calibri"/>
                <a:sym typeface="Calibri"/>
              </a:rPr>
              <a:t> in </a:t>
            </a:r>
            <a:r>
              <a:rPr lang="en-US" sz="2400" dirty="0" err="1">
                <a:solidFill>
                  <a:schemeClr val="dk1"/>
                </a:solidFill>
                <a:latin typeface="Calibri"/>
                <a:ea typeface="Calibri"/>
                <a:cs typeface="Calibri"/>
                <a:sym typeface="Calibri"/>
              </a:rPr>
              <a:t>vigore</a:t>
            </a:r>
            <a:r>
              <a:rPr lang="en-US" sz="2400" dirty="0">
                <a:solidFill>
                  <a:schemeClr val="dk1"/>
                </a:solidFill>
                <a:latin typeface="Calibri"/>
                <a:ea typeface="Calibri"/>
                <a:cs typeface="Calibri"/>
                <a:sym typeface="Calibri"/>
              </a:rPr>
              <a:t> </a:t>
            </a:r>
            <a:r>
              <a:rPr lang="en-US" sz="2400" b="1" i="1" dirty="0">
                <a:solidFill>
                  <a:schemeClr val="dk1"/>
                </a:solidFill>
                <a:latin typeface="Calibri"/>
                <a:ea typeface="Calibri"/>
                <a:cs typeface="Calibri"/>
                <a:sym typeface="Calibri"/>
              </a:rPr>
              <a:t>in materia di  sostanze chimiche.</a:t>
            </a:r>
          </a:p>
          <a:p>
            <a:pPr marL="12700" marR="5080" lvl="0" indent="0" algn="l" rtl="0">
              <a:lnSpc>
                <a:spcPct val="100000"/>
              </a:lnSpc>
              <a:spcBef>
                <a:spcPts val="0"/>
              </a:spcBef>
              <a:spcAft>
                <a:spcPts val="0"/>
              </a:spcAft>
              <a:buNone/>
            </a:pPr>
            <a:endParaRPr lang="en-US" sz="2400" b="1" i="1" dirty="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2400" dirty="0">
                <a:solidFill>
                  <a:schemeClr val="dk1"/>
                </a:solidFill>
                <a:latin typeface="Calibri"/>
                <a:ea typeface="Calibri"/>
                <a:cs typeface="Calibri"/>
                <a:sym typeface="Calibri"/>
              </a:rPr>
              <a:t>REACH è l’acronimo di:</a:t>
            </a:r>
          </a:p>
          <a:p>
            <a:pPr marL="269875" marR="0" lvl="0" indent="-257809" algn="l" rtl="0">
              <a:lnSpc>
                <a:spcPct val="100000"/>
              </a:lnSpc>
              <a:spcBef>
                <a:spcPts val="675"/>
              </a:spcBef>
              <a:spcAft>
                <a:spcPts val="0"/>
              </a:spcAft>
              <a:buClr>
                <a:schemeClr val="dk1"/>
              </a:buClr>
              <a:buSzPts val="2800"/>
              <a:buFont typeface="Arial"/>
              <a:buChar char="•"/>
            </a:pPr>
            <a:r>
              <a:rPr lang="en-US" sz="2400" b="1" dirty="0">
                <a:solidFill>
                  <a:schemeClr val="dk1"/>
                </a:solidFill>
                <a:latin typeface="Calibri"/>
                <a:ea typeface="Calibri"/>
                <a:cs typeface="Calibri"/>
                <a:sym typeface="Calibri"/>
              </a:rPr>
              <a:t>R</a:t>
            </a:r>
            <a:r>
              <a:rPr lang="en-US" sz="2400" dirty="0">
                <a:solidFill>
                  <a:schemeClr val="dk1"/>
                </a:solidFill>
                <a:latin typeface="Calibri"/>
                <a:ea typeface="Calibri"/>
                <a:cs typeface="Calibri"/>
                <a:sym typeface="Calibri"/>
              </a:rPr>
              <a:t>egistration</a:t>
            </a:r>
          </a:p>
          <a:p>
            <a:pPr marL="269875" marR="0" lvl="0" indent="-257809" algn="l" rtl="0">
              <a:lnSpc>
                <a:spcPct val="100000"/>
              </a:lnSpc>
              <a:spcBef>
                <a:spcPts val="660"/>
              </a:spcBef>
              <a:spcAft>
                <a:spcPts val="0"/>
              </a:spcAft>
              <a:buClr>
                <a:schemeClr val="dk1"/>
              </a:buClr>
              <a:buSzPts val="2800"/>
              <a:buFont typeface="Arial"/>
              <a:buChar char="•"/>
            </a:pPr>
            <a:r>
              <a:rPr lang="en-US" sz="2400" b="1" dirty="0">
                <a:solidFill>
                  <a:schemeClr val="dk1"/>
                </a:solidFill>
                <a:latin typeface="Calibri"/>
                <a:ea typeface="Calibri"/>
                <a:cs typeface="Calibri"/>
                <a:sym typeface="Calibri"/>
              </a:rPr>
              <a:t>E</a:t>
            </a:r>
            <a:r>
              <a:rPr lang="en-US" sz="2400" dirty="0">
                <a:solidFill>
                  <a:schemeClr val="dk1"/>
                </a:solidFill>
                <a:latin typeface="Calibri"/>
                <a:ea typeface="Calibri"/>
                <a:cs typeface="Calibri"/>
                <a:sym typeface="Calibri"/>
              </a:rPr>
              <a:t>valuation</a:t>
            </a:r>
          </a:p>
          <a:p>
            <a:pPr marL="269875" marR="0" lvl="0" indent="-257809" algn="l" rtl="0">
              <a:lnSpc>
                <a:spcPct val="100000"/>
              </a:lnSpc>
              <a:spcBef>
                <a:spcPts val="660"/>
              </a:spcBef>
              <a:spcAft>
                <a:spcPts val="0"/>
              </a:spcAft>
              <a:buClr>
                <a:schemeClr val="dk1"/>
              </a:buClr>
              <a:buSzPts val="2800"/>
              <a:buFont typeface="Arial"/>
              <a:buChar char="•"/>
            </a:pPr>
            <a:r>
              <a:rPr lang="en-US" sz="2400" b="1" dirty="0" err="1">
                <a:solidFill>
                  <a:schemeClr val="dk1"/>
                </a:solidFill>
                <a:latin typeface="Calibri"/>
                <a:ea typeface="Calibri"/>
                <a:cs typeface="Calibri"/>
                <a:sym typeface="Calibri"/>
              </a:rPr>
              <a:t>A</a:t>
            </a:r>
            <a:r>
              <a:rPr lang="en-US" sz="2400" dirty="0" err="1">
                <a:solidFill>
                  <a:schemeClr val="dk1"/>
                </a:solidFill>
                <a:latin typeface="Calibri"/>
                <a:ea typeface="Calibri"/>
                <a:cs typeface="Calibri"/>
                <a:sym typeface="Calibri"/>
              </a:rPr>
              <a:t>uthorisation</a:t>
            </a:r>
            <a:r>
              <a:rPr lang="en-US" sz="2400" dirty="0">
                <a:solidFill>
                  <a:schemeClr val="dk1"/>
                </a:solidFill>
                <a:latin typeface="Calibri"/>
                <a:ea typeface="Calibri"/>
                <a:cs typeface="Calibri"/>
                <a:sym typeface="Calibri"/>
              </a:rPr>
              <a:t>	of </a:t>
            </a:r>
            <a:r>
              <a:rPr lang="en-US" sz="2400" b="1" dirty="0" err="1">
                <a:solidFill>
                  <a:schemeClr val="dk1"/>
                </a:solidFill>
                <a:latin typeface="Calibri"/>
                <a:ea typeface="Calibri"/>
                <a:cs typeface="Calibri"/>
                <a:sym typeface="Calibri"/>
              </a:rPr>
              <a:t>CH</a:t>
            </a:r>
            <a:r>
              <a:rPr lang="en-US" sz="2400" dirty="0" err="1">
                <a:solidFill>
                  <a:schemeClr val="dk1"/>
                </a:solidFill>
                <a:latin typeface="Calibri"/>
                <a:ea typeface="Calibri"/>
                <a:cs typeface="Calibri"/>
                <a:sym typeface="Calibri"/>
              </a:rPr>
              <a:t>emicals</a:t>
            </a:r>
            <a:endParaRPr lang="en-US" sz="2400" dirty="0">
              <a:solidFill>
                <a:schemeClr val="dk1"/>
              </a:solidFill>
              <a:latin typeface="Calibri"/>
              <a:ea typeface="Calibri"/>
              <a:cs typeface="Calibri"/>
              <a:sym typeface="Calibri"/>
            </a:endParaRPr>
          </a:p>
          <a:p>
            <a:pPr marL="12700" marR="5080" lvl="0" indent="0" algn="l" rtl="0">
              <a:lnSpc>
                <a:spcPct val="100000"/>
              </a:lnSpc>
              <a:spcBef>
                <a:spcPts val="0"/>
              </a:spcBef>
              <a:spcAft>
                <a:spcPts val="0"/>
              </a:spcAft>
              <a:buNone/>
            </a:pPr>
            <a:endParaRPr sz="2800" dirty="0">
              <a:solidFill>
                <a:schemeClr val="dk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CB5EFE02-E632-A3DB-D7C5-ADE49DA68775}"/>
              </a:ext>
            </a:extLst>
          </p:cNvPr>
          <p:cNvPicPr>
            <a:picLocks noChangeAspect="1"/>
          </p:cNvPicPr>
          <p:nvPr/>
        </p:nvPicPr>
        <p:blipFill>
          <a:blip r:embed="rId2"/>
          <a:stretch>
            <a:fillRect/>
          </a:stretch>
        </p:blipFill>
        <p:spPr>
          <a:xfrm>
            <a:off x="1799332" y="0"/>
            <a:ext cx="5545336" cy="6858000"/>
          </a:xfrm>
          <a:prstGeom prst="rect">
            <a:avLst/>
          </a:prstGeom>
        </p:spPr>
      </p:pic>
    </p:spTree>
    <p:extLst>
      <p:ext uri="{BB962C8B-B14F-4D97-AF65-F5344CB8AC3E}">
        <p14:creationId xmlns:p14="http://schemas.microsoft.com/office/powerpoint/2010/main" val="18742868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Shape 580"/>
        <p:cNvGrpSpPr/>
        <p:nvPr/>
      </p:nvGrpSpPr>
      <p:grpSpPr>
        <a:xfrm>
          <a:off x="0" y="0"/>
          <a:ext cx="0" cy="0"/>
          <a:chOff x="0" y="0"/>
          <a:chExt cx="0" cy="0"/>
        </a:xfrm>
      </p:grpSpPr>
      <p:pic>
        <p:nvPicPr>
          <p:cNvPr id="581" name="Google Shape;581;p57"/>
          <p:cNvPicPr preferRelativeResize="0"/>
          <p:nvPr/>
        </p:nvPicPr>
        <p:blipFill rotWithShape="1">
          <a:blip r:embed="rId3">
            <a:alphaModFix/>
          </a:blip>
          <a:srcRect/>
          <a:stretch/>
        </p:blipFill>
        <p:spPr>
          <a:xfrm>
            <a:off x="1354832" y="187439"/>
            <a:ext cx="6198114" cy="1054640"/>
          </a:xfrm>
          <a:prstGeom prst="rect">
            <a:avLst/>
          </a:prstGeom>
          <a:noFill/>
          <a:ln>
            <a:noFill/>
          </a:ln>
        </p:spPr>
      </p:pic>
      <p:pic>
        <p:nvPicPr>
          <p:cNvPr id="582" name="Google Shape;582;p57"/>
          <p:cNvPicPr preferRelativeResize="0"/>
          <p:nvPr/>
        </p:nvPicPr>
        <p:blipFill rotWithShape="1">
          <a:blip r:embed="rId4">
            <a:alphaModFix/>
          </a:blip>
          <a:srcRect/>
          <a:stretch/>
        </p:blipFill>
        <p:spPr>
          <a:xfrm>
            <a:off x="1624573" y="1431025"/>
            <a:ext cx="1978172" cy="2005604"/>
          </a:xfrm>
          <a:prstGeom prst="rect">
            <a:avLst/>
          </a:prstGeom>
          <a:noFill/>
          <a:ln>
            <a:noFill/>
          </a:ln>
        </p:spPr>
      </p:pic>
      <p:pic>
        <p:nvPicPr>
          <p:cNvPr id="583" name="Google Shape;583;p57"/>
          <p:cNvPicPr preferRelativeResize="0"/>
          <p:nvPr/>
        </p:nvPicPr>
        <p:blipFill rotWithShape="1">
          <a:blip r:embed="rId5">
            <a:alphaModFix/>
          </a:blip>
          <a:srcRect/>
          <a:stretch/>
        </p:blipFill>
        <p:spPr>
          <a:xfrm>
            <a:off x="5177017" y="1431025"/>
            <a:ext cx="1978172" cy="1941597"/>
          </a:xfrm>
          <a:prstGeom prst="rect">
            <a:avLst/>
          </a:prstGeom>
          <a:noFill/>
          <a:ln>
            <a:noFill/>
          </a:ln>
        </p:spPr>
      </p:pic>
      <p:pic>
        <p:nvPicPr>
          <p:cNvPr id="584" name="Google Shape;584;p57"/>
          <p:cNvPicPr preferRelativeResize="0"/>
          <p:nvPr/>
        </p:nvPicPr>
        <p:blipFill rotWithShape="1">
          <a:blip r:embed="rId6">
            <a:alphaModFix/>
          </a:blip>
          <a:srcRect/>
          <a:stretch/>
        </p:blipFill>
        <p:spPr>
          <a:xfrm>
            <a:off x="1624573" y="3995917"/>
            <a:ext cx="1978172" cy="1996460"/>
          </a:xfrm>
          <a:prstGeom prst="rect">
            <a:avLst/>
          </a:prstGeom>
          <a:noFill/>
          <a:ln>
            <a:noFill/>
          </a:ln>
        </p:spPr>
      </p:pic>
      <p:pic>
        <p:nvPicPr>
          <p:cNvPr id="585" name="Google Shape;585;p57"/>
          <p:cNvPicPr preferRelativeResize="0"/>
          <p:nvPr/>
        </p:nvPicPr>
        <p:blipFill rotWithShape="1">
          <a:blip r:embed="rId7">
            <a:alphaModFix/>
          </a:blip>
          <a:srcRect/>
          <a:stretch/>
        </p:blipFill>
        <p:spPr>
          <a:xfrm>
            <a:off x="5177017" y="3963903"/>
            <a:ext cx="1978172" cy="1976669"/>
          </a:xfrm>
          <a:prstGeom prst="rect">
            <a:avLst/>
          </a:prstGeom>
          <a:noFill/>
          <a:ln>
            <a:noFill/>
          </a:ln>
        </p:spPr>
      </p:pic>
      <p:sp>
        <p:nvSpPr>
          <p:cNvPr id="586" name="Google Shape;586;p57"/>
          <p:cNvSpPr txBox="1"/>
          <p:nvPr/>
        </p:nvSpPr>
        <p:spPr>
          <a:xfrm>
            <a:off x="1891283" y="3480815"/>
            <a:ext cx="1511935" cy="306705"/>
          </a:xfrm>
          <a:prstGeom prst="rect">
            <a:avLst/>
          </a:prstGeom>
          <a:solidFill>
            <a:srgbClr val="5B9BD4"/>
          </a:solidFill>
          <a:ln w="12175" cap="flat" cmpd="sng">
            <a:solidFill>
              <a:srgbClr val="41709C"/>
            </a:solidFill>
            <a:prstDash val="solid"/>
            <a:round/>
            <a:headEnd type="none" w="sm" len="sm"/>
            <a:tailEnd type="none" w="sm" len="sm"/>
          </a:ln>
        </p:spPr>
        <p:txBody>
          <a:bodyPr spcFirstLastPara="1" wrap="square" lIns="0" tIns="38725" rIns="0" bIns="0" anchor="t" anchorCtr="0">
            <a:spAutoFit/>
          </a:bodyPr>
          <a:lstStyle/>
          <a:p>
            <a:pPr marL="375285" marR="0" lvl="0" indent="0" algn="l" rtl="0">
              <a:lnSpc>
                <a:spcPct val="100000"/>
              </a:lnSpc>
              <a:spcBef>
                <a:spcPts val="0"/>
              </a:spcBef>
              <a:spcAft>
                <a:spcPts val="0"/>
              </a:spcAft>
              <a:buNone/>
            </a:pPr>
            <a:r>
              <a:rPr lang="en-US" sz="1350">
                <a:solidFill>
                  <a:srgbClr val="FFFFFF"/>
                </a:solidFill>
                <a:latin typeface="Calibri"/>
                <a:ea typeface="Calibri"/>
                <a:cs typeface="Calibri"/>
                <a:sym typeface="Calibri"/>
              </a:rPr>
              <a:t>Esplosive E</a:t>
            </a:r>
            <a:endParaRPr sz="1350">
              <a:solidFill>
                <a:schemeClr val="dk1"/>
              </a:solidFill>
              <a:latin typeface="Calibri"/>
              <a:ea typeface="Calibri"/>
              <a:cs typeface="Calibri"/>
              <a:sym typeface="Calibri"/>
            </a:endParaRPr>
          </a:p>
        </p:txBody>
      </p:sp>
      <p:sp>
        <p:nvSpPr>
          <p:cNvPr id="587" name="Google Shape;587;p57"/>
          <p:cNvSpPr txBox="1"/>
          <p:nvPr/>
        </p:nvSpPr>
        <p:spPr>
          <a:xfrm>
            <a:off x="5417820" y="3480815"/>
            <a:ext cx="1524000" cy="292735"/>
          </a:xfrm>
          <a:prstGeom prst="rect">
            <a:avLst/>
          </a:prstGeom>
          <a:solidFill>
            <a:srgbClr val="5B9BD4"/>
          </a:solidFill>
          <a:ln w="12175" cap="flat" cmpd="sng">
            <a:solidFill>
              <a:srgbClr val="41709C"/>
            </a:solidFill>
            <a:prstDash val="solid"/>
            <a:round/>
            <a:headEnd type="none" w="sm" len="sm"/>
            <a:tailEnd type="none" w="sm" len="sm"/>
          </a:ln>
        </p:spPr>
        <p:txBody>
          <a:bodyPr spcFirstLastPara="1" wrap="square" lIns="0" tIns="32375" rIns="0" bIns="0" anchor="t" anchorCtr="0">
            <a:spAutoFit/>
          </a:bodyPr>
          <a:lstStyle/>
          <a:p>
            <a:pPr marL="409575" marR="0" lvl="0" indent="0" algn="l" rtl="0">
              <a:lnSpc>
                <a:spcPct val="100000"/>
              </a:lnSpc>
              <a:spcBef>
                <a:spcPts val="0"/>
              </a:spcBef>
              <a:spcAft>
                <a:spcPts val="0"/>
              </a:spcAft>
              <a:buNone/>
            </a:pPr>
            <a:r>
              <a:rPr lang="en-US" sz="1350">
                <a:solidFill>
                  <a:srgbClr val="FFFFFF"/>
                </a:solidFill>
                <a:latin typeface="Calibri"/>
                <a:ea typeface="Calibri"/>
                <a:cs typeface="Calibri"/>
                <a:sym typeface="Calibri"/>
              </a:rPr>
              <a:t>Tossiche T</a:t>
            </a:r>
            <a:endParaRPr sz="1350">
              <a:solidFill>
                <a:schemeClr val="dk1"/>
              </a:solidFill>
              <a:latin typeface="Calibri"/>
              <a:ea typeface="Calibri"/>
              <a:cs typeface="Calibri"/>
              <a:sym typeface="Calibri"/>
            </a:endParaRPr>
          </a:p>
        </p:txBody>
      </p:sp>
      <p:sp>
        <p:nvSpPr>
          <p:cNvPr id="588" name="Google Shape;588;p57"/>
          <p:cNvSpPr txBox="1"/>
          <p:nvPr/>
        </p:nvSpPr>
        <p:spPr>
          <a:xfrm>
            <a:off x="1839467" y="6193535"/>
            <a:ext cx="1567180" cy="271780"/>
          </a:xfrm>
          <a:prstGeom prst="rect">
            <a:avLst/>
          </a:prstGeom>
          <a:solidFill>
            <a:srgbClr val="5B9BD4"/>
          </a:solidFill>
          <a:ln w="12175" cap="flat" cmpd="sng">
            <a:solidFill>
              <a:srgbClr val="41709C"/>
            </a:solidFill>
            <a:prstDash val="solid"/>
            <a:round/>
            <a:headEnd type="none" w="sm" len="sm"/>
            <a:tailEnd type="none" w="sm" len="sm"/>
          </a:ln>
        </p:spPr>
        <p:txBody>
          <a:bodyPr spcFirstLastPara="1" wrap="square" lIns="0" tIns="22850" rIns="0" bIns="0" anchor="t" anchorCtr="0">
            <a:spAutoFit/>
          </a:bodyPr>
          <a:lstStyle/>
          <a:p>
            <a:pPr marL="292100" marR="0" lvl="0" indent="0" algn="l" rtl="0">
              <a:lnSpc>
                <a:spcPct val="100000"/>
              </a:lnSpc>
              <a:spcBef>
                <a:spcPts val="0"/>
              </a:spcBef>
              <a:spcAft>
                <a:spcPts val="0"/>
              </a:spcAft>
              <a:buNone/>
            </a:pPr>
            <a:r>
              <a:rPr lang="en-US" sz="1350">
                <a:solidFill>
                  <a:srgbClr val="FFFFFF"/>
                </a:solidFill>
                <a:latin typeface="Calibri"/>
                <a:ea typeface="Calibri"/>
                <a:cs typeface="Calibri"/>
                <a:sym typeface="Calibri"/>
              </a:rPr>
              <a:t>Comburenti O</a:t>
            </a:r>
            <a:endParaRPr sz="1350">
              <a:solidFill>
                <a:schemeClr val="dk1"/>
              </a:solidFill>
              <a:latin typeface="Calibri"/>
              <a:ea typeface="Calibri"/>
              <a:cs typeface="Calibri"/>
              <a:sym typeface="Calibri"/>
            </a:endParaRPr>
          </a:p>
        </p:txBody>
      </p:sp>
      <p:sp>
        <p:nvSpPr>
          <p:cNvPr id="589" name="Google Shape;589;p57"/>
          <p:cNvSpPr txBox="1"/>
          <p:nvPr/>
        </p:nvSpPr>
        <p:spPr>
          <a:xfrm>
            <a:off x="5443728" y="6128003"/>
            <a:ext cx="1511935" cy="350520"/>
          </a:xfrm>
          <a:prstGeom prst="rect">
            <a:avLst/>
          </a:prstGeom>
          <a:solidFill>
            <a:srgbClr val="5B9BD4"/>
          </a:solidFill>
          <a:ln w="12175" cap="flat" cmpd="sng">
            <a:solidFill>
              <a:srgbClr val="41709C"/>
            </a:solidFill>
            <a:prstDash val="solid"/>
            <a:round/>
            <a:headEnd type="none" w="sm" len="sm"/>
            <a:tailEnd type="none" w="sm" len="sm"/>
          </a:ln>
        </p:spPr>
        <p:txBody>
          <a:bodyPr spcFirstLastPara="1" wrap="square" lIns="0" tIns="61575" rIns="0" bIns="0" anchor="t" anchorCtr="0">
            <a:spAutoFit/>
          </a:bodyPr>
          <a:lstStyle/>
          <a:p>
            <a:pPr marL="342900" marR="0" lvl="0" indent="0" algn="l" rtl="0">
              <a:lnSpc>
                <a:spcPct val="100000"/>
              </a:lnSpc>
              <a:spcBef>
                <a:spcPts val="0"/>
              </a:spcBef>
              <a:spcAft>
                <a:spcPts val="0"/>
              </a:spcAft>
              <a:buNone/>
            </a:pPr>
            <a:r>
              <a:rPr lang="en-US" sz="1350">
                <a:solidFill>
                  <a:srgbClr val="FFFFFF"/>
                </a:solidFill>
                <a:latin typeface="Calibri"/>
                <a:ea typeface="Calibri"/>
                <a:cs typeface="Calibri"/>
                <a:sym typeface="Calibri"/>
              </a:rPr>
              <a:t>Corrosive C</a:t>
            </a:r>
            <a:endParaRPr sz="1350">
              <a:solidFill>
                <a:schemeClr val="dk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Shape 593"/>
        <p:cNvGrpSpPr/>
        <p:nvPr/>
      </p:nvGrpSpPr>
      <p:grpSpPr>
        <a:xfrm>
          <a:off x="0" y="0"/>
          <a:ext cx="0" cy="0"/>
          <a:chOff x="0" y="0"/>
          <a:chExt cx="0" cy="0"/>
        </a:xfrm>
      </p:grpSpPr>
      <p:pic>
        <p:nvPicPr>
          <p:cNvPr id="594" name="Google Shape;594;p58"/>
          <p:cNvPicPr preferRelativeResize="0"/>
          <p:nvPr/>
        </p:nvPicPr>
        <p:blipFill rotWithShape="1">
          <a:blip r:embed="rId3">
            <a:alphaModFix/>
          </a:blip>
          <a:srcRect/>
          <a:stretch/>
        </p:blipFill>
        <p:spPr>
          <a:xfrm>
            <a:off x="1645920" y="336804"/>
            <a:ext cx="5884164" cy="1056132"/>
          </a:xfrm>
          <a:prstGeom prst="rect">
            <a:avLst/>
          </a:prstGeom>
          <a:noFill/>
          <a:ln>
            <a:noFill/>
          </a:ln>
        </p:spPr>
      </p:pic>
      <p:pic>
        <p:nvPicPr>
          <p:cNvPr id="595" name="Google Shape;595;p58"/>
          <p:cNvPicPr preferRelativeResize="0"/>
          <p:nvPr/>
        </p:nvPicPr>
        <p:blipFill rotWithShape="1">
          <a:blip r:embed="rId4">
            <a:alphaModFix/>
          </a:blip>
          <a:srcRect/>
          <a:stretch/>
        </p:blipFill>
        <p:spPr>
          <a:xfrm>
            <a:off x="2333233" y="1658091"/>
            <a:ext cx="1978172" cy="1976669"/>
          </a:xfrm>
          <a:prstGeom prst="rect">
            <a:avLst/>
          </a:prstGeom>
          <a:noFill/>
          <a:ln>
            <a:noFill/>
          </a:ln>
        </p:spPr>
      </p:pic>
      <p:pic>
        <p:nvPicPr>
          <p:cNvPr id="596" name="Google Shape;596;p58"/>
          <p:cNvPicPr preferRelativeResize="0"/>
          <p:nvPr/>
        </p:nvPicPr>
        <p:blipFill rotWithShape="1">
          <a:blip r:embed="rId5">
            <a:alphaModFix/>
          </a:blip>
          <a:srcRect/>
          <a:stretch/>
        </p:blipFill>
        <p:spPr>
          <a:xfrm>
            <a:off x="4555214" y="1709917"/>
            <a:ext cx="1930950" cy="1946169"/>
          </a:xfrm>
          <a:prstGeom prst="rect">
            <a:avLst/>
          </a:prstGeom>
          <a:noFill/>
          <a:ln>
            <a:noFill/>
          </a:ln>
        </p:spPr>
      </p:pic>
      <p:sp>
        <p:nvSpPr>
          <p:cNvPr id="597" name="Google Shape;597;p58"/>
          <p:cNvSpPr txBox="1"/>
          <p:nvPr/>
        </p:nvSpPr>
        <p:spPr>
          <a:xfrm>
            <a:off x="111252" y="2025395"/>
            <a:ext cx="1945005" cy="541020"/>
          </a:xfrm>
          <a:prstGeom prst="rect">
            <a:avLst/>
          </a:prstGeom>
          <a:solidFill>
            <a:srgbClr val="5B9BD4"/>
          </a:solidFill>
          <a:ln w="12175" cap="flat" cmpd="sng">
            <a:solidFill>
              <a:srgbClr val="41709C"/>
            </a:solidFill>
            <a:prstDash val="solid"/>
            <a:round/>
            <a:headEnd type="none" w="sm" len="sm"/>
            <a:tailEnd type="none" w="sm" len="sm"/>
          </a:ln>
        </p:spPr>
        <p:txBody>
          <a:bodyPr spcFirstLastPara="1" wrap="square" lIns="0" tIns="68575" rIns="0" bIns="0" anchor="t" anchorCtr="0">
            <a:spAutoFit/>
          </a:bodyPr>
          <a:lstStyle/>
          <a:p>
            <a:pPr marL="94615" marR="0" lvl="0" indent="0" algn="l" rtl="0">
              <a:lnSpc>
                <a:spcPct val="100000"/>
              </a:lnSpc>
              <a:spcBef>
                <a:spcPts val="0"/>
              </a:spcBef>
              <a:spcAft>
                <a:spcPts val="0"/>
              </a:spcAft>
              <a:buNone/>
            </a:pPr>
            <a:r>
              <a:rPr lang="en-US" sz="2400">
                <a:solidFill>
                  <a:schemeClr val="dk1"/>
                </a:solidFill>
                <a:latin typeface="Calibri"/>
                <a:ea typeface="Calibri"/>
                <a:cs typeface="Calibri"/>
                <a:sym typeface="Calibri"/>
              </a:rPr>
              <a:t>Infiammabili F</a:t>
            </a:r>
            <a:endParaRPr sz="2400">
              <a:solidFill>
                <a:schemeClr val="dk1"/>
              </a:solidFill>
              <a:latin typeface="Calibri"/>
              <a:ea typeface="Calibri"/>
              <a:cs typeface="Calibri"/>
              <a:sym typeface="Calibri"/>
            </a:endParaRPr>
          </a:p>
        </p:txBody>
      </p:sp>
      <p:sp>
        <p:nvSpPr>
          <p:cNvPr id="598" name="Google Shape;598;p58"/>
          <p:cNvSpPr txBox="1">
            <a:spLocks noGrp="1"/>
          </p:cNvSpPr>
          <p:nvPr>
            <p:ph type="title"/>
          </p:nvPr>
        </p:nvSpPr>
        <p:spPr>
          <a:xfrm>
            <a:off x="6676643" y="2026920"/>
            <a:ext cx="1943100" cy="539750"/>
          </a:xfrm>
          <a:prstGeom prst="rect">
            <a:avLst/>
          </a:prstGeom>
          <a:solidFill>
            <a:srgbClr val="5B9BD4"/>
          </a:solidFill>
          <a:ln w="12175" cap="flat" cmpd="sng">
            <a:solidFill>
              <a:srgbClr val="41709C"/>
            </a:solidFill>
            <a:prstDash val="solid"/>
            <a:round/>
            <a:headEnd type="none" w="sm" len="sm"/>
            <a:tailEnd type="none" w="sm" len="sm"/>
          </a:ln>
        </p:spPr>
        <p:txBody>
          <a:bodyPr spcFirstLastPara="1" wrap="square" lIns="0" tIns="67300" rIns="0" bIns="0" anchor="t" anchorCtr="0">
            <a:spAutoFit/>
          </a:bodyPr>
          <a:lstStyle/>
          <a:p>
            <a:pPr marL="153670" lvl="0" indent="0" algn="l" rtl="0">
              <a:lnSpc>
                <a:spcPct val="100000"/>
              </a:lnSpc>
              <a:spcBef>
                <a:spcPts val="0"/>
              </a:spcBef>
              <a:spcAft>
                <a:spcPts val="0"/>
              </a:spcAft>
              <a:buNone/>
            </a:pPr>
            <a:r>
              <a:rPr lang="en-US" sz="2400">
                <a:solidFill>
                  <a:srgbClr val="000000"/>
                </a:solidFill>
                <a:latin typeface="Calibri"/>
                <a:ea typeface="Calibri"/>
                <a:cs typeface="Calibri"/>
                <a:sym typeface="Calibri"/>
              </a:rPr>
              <a:t>Radioattive R</a:t>
            </a:r>
            <a:endParaRPr sz="2400">
              <a:latin typeface="Calibri"/>
              <a:ea typeface="Calibri"/>
              <a:cs typeface="Calibri"/>
              <a:sym typeface="Calibri"/>
            </a:endParaRPr>
          </a:p>
        </p:txBody>
      </p:sp>
      <p:pic>
        <p:nvPicPr>
          <p:cNvPr id="599" name="Google Shape;599;p58"/>
          <p:cNvPicPr preferRelativeResize="0"/>
          <p:nvPr/>
        </p:nvPicPr>
        <p:blipFill rotWithShape="1">
          <a:blip r:embed="rId6">
            <a:alphaModFix/>
          </a:blip>
          <a:srcRect/>
          <a:stretch/>
        </p:blipFill>
        <p:spPr>
          <a:xfrm>
            <a:off x="2304288" y="4073652"/>
            <a:ext cx="1961388" cy="1834896"/>
          </a:xfrm>
          <a:prstGeom prst="rect">
            <a:avLst/>
          </a:prstGeom>
          <a:noFill/>
          <a:ln>
            <a:noFill/>
          </a:ln>
        </p:spPr>
      </p:pic>
      <p:grpSp>
        <p:nvGrpSpPr>
          <p:cNvPr id="600" name="Google Shape;600;p58"/>
          <p:cNvGrpSpPr/>
          <p:nvPr/>
        </p:nvGrpSpPr>
        <p:grpSpPr>
          <a:xfrm>
            <a:off x="111251" y="4085843"/>
            <a:ext cx="2052955" cy="1001394"/>
            <a:chOff x="111251" y="4085843"/>
            <a:chExt cx="2052955" cy="1001394"/>
          </a:xfrm>
        </p:grpSpPr>
        <p:sp>
          <p:nvSpPr>
            <p:cNvPr id="601" name="Google Shape;601;p58"/>
            <p:cNvSpPr/>
            <p:nvPr/>
          </p:nvSpPr>
          <p:spPr>
            <a:xfrm>
              <a:off x="111251" y="4085843"/>
              <a:ext cx="2052955" cy="1001394"/>
            </a:xfrm>
            <a:custGeom>
              <a:avLst/>
              <a:gdLst/>
              <a:ahLst/>
              <a:cxnLst/>
              <a:rect l="l" t="t" r="r" b="b"/>
              <a:pathLst>
                <a:path w="2052955" h="1001395" extrusionOk="0">
                  <a:moveTo>
                    <a:pt x="2052827" y="0"/>
                  </a:moveTo>
                  <a:lnTo>
                    <a:pt x="0" y="0"/>
                  </a:lnTo>
                  <a:lnTo>
                    <a:pt x="0" y="1001267"/>
                  </a:lnTo>
                  <a:lnTo>
                    <a:pt x="2052827" y="1001267"/>
                  </a:lnTo>
                  <a:lnTo>
                    <a:pt x="2052827" y="0"/>
                  </a:lnTo>
                  <a:close/>
                </a:path>
              </a:pathLst>
            </a:custGeom>
            <a:solidFill>
              <a:srgbClr val="5B9BD4"/>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2" name="Google Shape;602;p58"/>
            <p:cNvSpPr/>
            <p:nvPr/>
          </p:nvSpPr>
          <p:spPr>
            <a:xfrm>
              <a:off x="111251" y="4085843"/>
              <a:ext cx="2052955" cy="1001394"/>
            </a:xfrm>
            <a:custGeom>
              <a:avLst/>
              <a:gdLst/>
              <a:ahLst/>
              <a:cxnLst/>
              <a:rect l="l" t="t" r="r" b="b"/>
              <a:pathLst>
                <a:path w="2052955" h="1001395" extrusionOk="0">
                  <a:moveTo>
                    <a:pt x="0" y="1001267"/>
                  </a:moveTo>
                  <a:lnTo>
                    <a:pt x="2052827" y="1001267"/>
                  </a:lnTo>
                  <a:lnTo>
                    <a:pt x="2052827" y="0"/>
                  </a:lnTo>
                  <a:lnTo>
                    <a:pt x="0" y="0"/>
                  </a:lnTo>
                  <a:lnTo>
                    <a:pt x="0" y="1001267"/>
                  </a:lnTo>
                  <a:close/>
                </a:path>
              </a:pathLst>
            </a:custGeom>
            <a:noFill/>
            <a:ln w="12175" cap="flat" cmpd="sng">
              <a:solidFill>
                <a:srgbClr val="41709C"/>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603" name="Google Shape;603;p58"/>
          <p:cNvSpPr txBox="1"/>
          <p:nvPr/>
        </p:nvSpPr>
        <p:spPr>
          <a:xfrm>
            <a:off x="350621" y="4006342"/>
            <a:ext cx="1572895" cy="1123315"/>
          </a:xfrm>
          <a:prstGeom prst="rect">
            <a:avLst/>
          </a:prstGeom>
          <a:noFill/>
          <a:ln>
            <a:noFill/>
          </a:ln>
        </p:spPr>
        <p:txBody>
          <a:bodyPr spcFirstLastPara="1" wrap="square" lIns="0" tIns="12700" rIns="0" bIns="0" anchor="t" anchorCtr="0">
            <a:spAutoFit/>
          </a:bodyPr>
          <a:lstStyle/>
          <a:p>
            <a:pPr marL="12700" marR="5080" lvl="0" indent="0" algn="ctr" rtl="0">
              <a:lnSpc>
                <a:spcPct val="100000"/>
              </a:lnSpc>
              <a:spcBef>
                <a:spcPts val="0"/>
              </a:spcBef>
              <a:spcAft>
                <a:spcPts val="0"/>
              </a:spcAft>
              <a:buNone/>
            </a:pPr>
            <a:r>
              <a:rPr lang="en-US" sz="2400">
                <a:solidFill>
                  <a:schemeClr val="dk1"/>
                </a:solidFill>
                <a:latin typeface="Calibri"/>
                <a:ea typeface="Calibri"/>
                <a:cs typeface="Calibri"/>
                <a:sym typeface="Calibri"/>
              </a:rPr>
              <a:t>Facilmente  Infiammabili  F+</a:t>
            </a:r>
            <a:endParaRPr sz="2400">
              <a:solidFill>
                <a:schemeClr val="dk1"/>
              </a:solidFill>
              <a:latin typeface="Calibri"/>
              <a:ea typeface="Calibri"/>
              <a:cs typeface="Calibri"/>
              <a:sym typeface="Calibri"/>
            </a:endParaRPr>
          </a:p>
        </p:txBody>
      </p:sp>
      <p:pic>
        <p:nvPicPr>
          <p:cNvPr id="604" name="Google Shape;604;p58"/>
          <p:cNvPicPr preferRelativeResize="0"/>
          <p:nvPr/>
        </p:nvPicPr>
        <p:blipFill rotWithShape="1">
          <a:blip r:embed="rId7">
            <a:alphaModFix/>
          </a:blip>
          <a:srcRect/>
          <a:stretch/>
        </p:blipFill>
        <p:spPr>
          <a:xfrm>
            <a:off x="4437888" y="3902964"/>
            <a:ext cx="2165604" cy="2124456"/>
          </a:xfrm>
          <a:prstGeom prst="rect">
            <a:avLst/>
          </a:prstGeom>
          <a:noFill/>
          <a:ln>
            <a:noFill/>
          </a:ln>
        </p:spPr>
      </p:pic>
      <p:sp>
        <p:nvSpPr>
          <p:cNvPr id="605" name="Google Shape;605;p58"/>
          <p:cNvSpPr txBox="1"/>
          <p:nvPr/>
        </p:nvSpPr>
        <p:spPr>
          <a:xfrm>
            <a:off x="6829043" y="4315967"/>
            <a:ext cx="2083435" cy="681355"/>
          </a:xfrm>
          <a:prstGeom prst="rect">
            <a:avLst/>
          </a:prstGeom>
          <a:solidFill>
            <a:srgbClr val="5B9BD4"/>
          </a:solidFill>
          <a:ln w="12175" cap="flat" cmpd="sng">
            <a:solidFill>
              <a:srgbClr val="41709C"/>
            </a:solidFill>
            <a:prstDash val="solid"/>
            <a:round/>
            <a:headEnd type="none" w="sm" len="sm"/>
            <a:tailEnd type="none" w="sm" len="sm"/>
          </a:ln>
        </p:spPr>
        <p:txBody>
          <a:bodyPr spcFirstLastPara="1" wrap="square" lIns="0" tIns="0" rIns="0" bIns="0" anchor="t" anchorCtr="0">
            <a:spAutoFit/>
          </a:bodyPr>
          <a:lstStyle/>
          <a:p>
            <a:pPr marL="0" marR="0" lvl="0" indent="0" algn="ctr" rtl="0">
              <a:lnSpc>
                <a:spcPct val="105625"/>
              </a:lnSpc>
              <a:spcBef>
                <a:spcPts val="0"/>
              </a:spcBef>
              <a:spcAft>
                <a:spcPts val="0"/>
              </a:spcAft>
              <a:buNone/>
            </a:pPr>
            <a:r>
              <a:rPr lang="en-US" sz="2400">
                <a:solidFill>
                  <a:schemeClr val="dk1"/>
                </a:solidFill>
                <a:latin typeface="Calibri"/>
                <a:ea typeface="Calibri"/>
                <a:cs typeface="Calibri"/>
                <a:sym typeface="Calibri"/>
              </a:rPr>
              <a:t>Molto tossiche</a:t>
            </a:r>
            <a:endParaRPr sz="2400">
              <a:solidFill>
                <a:schemeClr val="dk1"/>
              </a:solidFill>
              <a:latin typeface="Calibri"/>
              <a:ea typeface="Calibri"/>
              <a:cs typeface="Calibri"/>
              <a:sym typeface="Calibri"/>
            </a:endParaRPr>
          </a:p>
          <a:p>
            <a:pPr marL="635" marR="0" lvl="0" indent="0" algn="ctr" rtl="0">
              <a:lnSpc>
                <a:spcPct val="117708"/>
              </a:lnSpc>
              <a:spcBef>
                <a:spcPts val="0"/>
              </a:spcBef>
              <a:spcAft>
                <a:spcPts val="0"/>
              </a:spcAft>
              <a:buNone/>
            </a:pPr>
            <a:r>
              <a:rPr lang="en-US" sz="2400">
                <a:solidFill>
                  <a:schemeClr val="dk1"/>
                </a:solidFill>
                <a:latin typeface="Calibri"/>
                <a:ea typeface="Calibri"/>
                <a:cs typeface="Calibri"/>
                <a:sym typeface="Calibri"/>
              </a:rPr>
              <a:t>T+</a:t>
            </a:r>
            <a:endParaRPr sz="2400">
              <a:solidFill>
                <a:schemeClr val="dk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Shape 609"/>
        <p:cNvGrpSpPr/>
        <p:nvPr/>
      </p:nvGrpSpPr>
      <p:grpSpPr>
        <a:xfrm>
          <a:off x="0" y="0"/>
          <a:ext cx="0" cy="0"/>
          <a:chOff x="0" y="0"/>
          <a:chExt cx="0" cy="0"/>
        </a:xfrm>
      </p:grpSpPr>
      <p:sp>
        <p:nvSpPr>
          <p:cNvPr id="610" name="Google Shape;610;p59"/>
          <p:cNvSpPr txBox="1">
            <a:spLocks noGrp="1"/>
          </p:cNvSpPr>
          <p:nvPr>
            <p:ph type="title"/>
          </p:nvPr>
        </p:nvSpPr>
        <p:spPr>
          <a:xfrm>
            <a:off x="990396" y="343865"/>
            <a:ext cx="6768600" cy="1434900"/>
          </a:xfrm>
          <a:prstGeom prst="rect">
            <a:avLst/>
          </a:prstGeom>
          <a:noFill/>
          <a:ln>
            <a:noFill/>
          </a:ln>
        </p:spPr>
        <p:txBody>
          <a:bodyPr spcFirstLastPara="1" wrap="square" lIns="0" tIns="89525" rIns="0" bIns="0" anchor="t" anchorCtr="0">
            <a:spAutoFit/>
          </a:bodyPr>
          <a:lstStyle/>
          <a:p>
            <a:pPr marL="12700" marR="5080" lvl="0" indent="784860" algn="l" rtl="0">
              <a:lnSpc>
                <a:spcPct val="107954"/>
              </a:lnSpc>
              <a:spcBef>
                <a:spcPts val="0"/>
              </a:spcBef>
              <a:spcAft>
                <a:spcPts val="0"/>
              </a:spcAft>
              <a:buNone/>
            </a:pPr>
            <a:r>
              <a:rPr lang="en-US" sz="4200" b="1">
                <a:latin typeface="Calibri"/>
                <a:ea typeface="Calibri"/>
                <a:cs typeface="Calibri"/>
                <a:sym typeface="Calibri"/>
              </a:rPr>
              <a:t>CATEGORIA SOSTANZE  PERICOLOSE PER L’AMBIENTE</a:t>
            </a:r>
            <a:endParaRPr sz="4200"/>
          </a:p>
        </p:txBody>
      </p:sp>
      <p:pic>
        <p:nvPicPr>
          <p:cNvPr id="611" name="Google Shape;611;p59"/>
          <p:cNvPicPr preferRelativeResize="0"/>
          <p:nvPr/>
        </p:nvPicPr>
        <p:blipFill rotWithShape="1">
          <a:blip r:embed="rId3">
            <a:alphaModFix/>
          </a:blip>
          <a:srcRect/>
          <a:stretch/>
        </p:blipFill>
        <p:spPr>
          <a:xfrm>
            <a:off x="3387852" y="2685288"/>
            <a:ext cx="2380488" cy="2380488"/>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Shape 615"/>
        <p:cNvGrpSpPr/>
        <p:nvPr/>
      </p:nvGrpSpPr>
      <p:grpSpPr>
        <a:xfrm>
          <a:off x="0" y="0"/>
          <a:ext cx="0" cy="0"/>
          <a:chOff x="0" y="0"/>
          <a:chExt cx="0" cy="0"/>
        </a:xfrm>
      </p:grpSpPr>
      <p:pic>
        <p:nvPicPr>
          <p:cNvPr id="616" name="Google Shape;616;p60"/>
          <p:cNvPicPr preferRelativeResize="0"/>
          <p:nvPr/>
        </p:nvPicPr>
        <p:blipFill rotWithShape="1">
          <a:blip r:embed="rId3">
            <a:alphaModFix/>
          </a:blip>
          <a:srcRect/>
          <a:stretch/>
        </p:blipFill>
        <p:spPr>
          <a:xfrm>
            <a:off x="1104893" y="490715"/>
            <a:ext cx="6928114" cy="1054640"/>
          </a:xfrm>
          <a:prstGeom prst="rect">
            <a:avLst/>
          </a:prstGeom>
          <a:noFill/>
          <a:ln>
            <a:noFill/>
          </a:ln>
        </p:spPr>
      </p:pic>
      <p:pic>
        <p:nvPicPr>
          <p:cNvPr id="617" name="Google Shape;617;p60"/>
          <p:cNvPicPr preferRelativeResize="0"/>
          <p:nvPr/>
        </p:nvPicPr>
        <p:blipFill rotWithShape="1">
          <a:blip r:embed="rId4">
            <a:alphaModFix/>
          </a:blip>
          <a:srcRect/>
          <a:stretch/>
        </p:blipFill>
        <p:spPr>
          <a:xfrm>
            <a:off x="1677903" y="2243307"/>
            <a:ext cx="1958382" cy="1976669"/>
          </a:xfrm>
          <a:prstGeom prst="rect">
            <a:avLst/>
          </a:prstGeom>
          <a:noFill/>
          <a:ln>
            <a:noFill/>
          </a:ln>
        </p:spPr>
      </p:pic>
      <p:pic>
        <p:nvPicPr>
          <p:cNvPr id="618" name="Google Shape;618;p60"/>
          <p:cNvPicPr preferRelativeResize="0"/>
          <p:nvPr/>
        </p:nvPicPr>
        <p:blipFill rotWithShape="1">
          <a:blip r:embed="rId5">
            <a:alphaModFix/>
          </a:blip>
          <a:srcRect/>
          <a:stretch/>
        </p:blipFill>
        <p:spPr>
          <a:xfrm>
            <a:off x="5184647" y="2342367"/>
            <a:ext cx="2020824" cy="1976669"/>
          </a:xfrm>
          <a:prstGeom prst="rect">
            <a:avLst/>
          </a:prstGeom>
          <a:noFill/>
          <a:ln>
            <a:noFill/>
          </a:ln>
        </p:spPr>
      </p:pic>
      <p:sp>
        <p:nvSpPr>
          <p:cNvPr id="619" name="Google Shape;619;p60"/>
          <p:cNvSpPr txBox="1"/>
          <p:nvPr/>
        </p:nvSpPr>
        <p:spPr>
          <a:xfrm>
            <a:off x="1894332" y="4617720"/>
            <a:ext cx="1513840" cy="647700"/>
          </a:xfrm>
          <a:prstGeom prst="rect">
            <a:avLst/>
          </a:prstGeom>
          <a:solidFill>
            <a:srgbClr val="5B9BD4"/>
          </a:solidFill>
          <a:ln w="12175" cap="flat" cmpd="sng">
            <a:solidFill>
              <a:srgbClr val="41709C"/>
            </a:solidFill>
            <a:prstDash val="solid"/>
            <a:round/>
            <a:headEnd type="none" w="sm" len="sm"/>
            <a:tailEnd type="none" w="sm" len="sm"/>
          </a:ln>
        </p:spPr>
        <p:txBody>
          <a:bodyPr spcFirstLastPara="1" wrap="square" lIns="0" tIns="121900" rIns="0" bIns="0" anchor="t" anchorCtr="0">
            <a:spAutoFit/>
          </a:bodyPr>
          <a:lstStyle/>
          <a:p>
            <a:pPr marL="175260" marR="0" lvl="0" indent="0" algn="l" rtl="0">
              <a:lnSpc>
                <a:spcPct val="100000"/>
              </a:lnSpc>
              <a:spcBef>
                <a:spcPts val="0"/>
              </a:spcBef>
              <a:spcAft>
                <a:spcPts val="0"/>
              </a:spcAft>
              <a:buNone/>
            </a:pPr>
            <a:r>
              <a:rPr lang="en-US" sz="2400">
                <a:solidFill>
                  <a:schemeClr val="dk1"/>
                </a:solidFill>
                <a:latin typeface="Calibri"/>
                <a:ea typeface="Calibri"/>
                <a:cs typeface="Calibri"/>
                <a:sym typeface="Calibri"/>
              </a:rPr>
              <a:t>Nocive Xn</a:t>
            </a:r>
            <a:endParaRPr sz="2400">
              <a:solidFill>
                <a:schemeClr val="dk1"/>
              </a:solidFill>
              <a:latin typeface="Calibri"/>
              <a:ea typeface="Calibri"/>
              <a:cs typeface="Calibri"/>
              <a:sym typeface="Calibri"/>
            </a:endParaRPr>
          </a:p>
        </p:txBody>
      </p:sp>
      <p:sp>
        <p:nvSpPr>
          <p:cNvPr id="620" name="Google Shape;620;p60"/>
          <p:cNvSpPr txBox="1"/>
          <p:nvPr/>
        </p:nvSpPr>
        <p:spPr>
          <a:xfrm>
            <a:off x="5425440" y="4617720"/>
            <a:ext cx="1567180" cy="647700"/>
          </a:xfrm>
          <a:prstGeom prst="rect">
            <a:avLst/>
          </a:prstGeom>
          <a:solidFill>
            <a:srgbClr val="5B9BD4"/>
          </a:solidFill>
          <a:ln w="12175" cap="flat" cmpd="sng">
            <a:solidFill>
              <a:srgbClr val="41709C"/>
            </a:solidFill>
            <a:prstDash val="solid"/>
            <a:round/>
            <a:headEnd type="none" w="sm" len="sm"/>
            <a:tailEnd type="none" w="sm" len="sm"/>
          </a:ln>
        </p:spPr>
        <p:txBody>
          <a:bodyPr spcFirstLastPara="1" wrap="square" lIns="0" tIns="147950" rIns="0" bIns="0" anchor="t" anchorCtr="0">
            <a:spAutoFit/>
          </a:bodyPr>
          <a:lstStyle/>
          <a:p>
            <a:pPr marL="245109" marR="0" lvl="0" indent="0" algn="l" rtl="0">
              <a:lnSpc>
                <a:spcPct val="100000"/>
              </a:lnSpc>
              <a:spcBef>
                <a:spcPts val="0"/>
              </a:spcBef>
              <a:spcAft>
                <a:spcPts val="0"/>
              </a:spcAft>
              <a:buNone/>
            </a:pPr>
            <a:r>
              <a:rPr lang="en-US" sz="2100">
                <a:solidFill>
                  <a:schemeClr val="dk1"/>
                </a:solidFill>
                <a:latin typeface="Calibri"/>
                <a:ea typeface="Calibri"/>
                <a:cs typeface="Calibri"/>
                <a:sym typeface="Calibri"/>
              </a:rPr>
              <a:t>Irritanti Xi</a:t>
            </a:r>
            <a:endParaRPr sz="2100">
              <a:solidFill>
                <a:schemeClr val="dk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E5822ACA-ECA0-A1FE-6931-79DAF09F817E}"/>
              </a:ext>
            </a:extLst>
          </p:cNvPr>
          <p:cNvSpPr txBox="1"/>
          <p:nvPr/>
        </p:nvSpPr>
        <p:spPr>
          <a:xfrm>
            <a:off x="0" y="0"/>
            <a:ext cx="9144000" cy="575542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it-IT" sz="2800" b="1" dirty="0">
                <a:solidFill>
                  <a:srgbClr val="0070C0"/>
                </a:solidFill>
                <a:latin typeface="Times New Roman" panose="02020603050405020304" pitchFamily="18" charset="0"/>
                <a:cs typeface="Times New Roman" panose="02020603050405020304" pitchFamily="18" charset="0"/>
              </a:rPr>
              <a:t>CATEGORIE A RISCHIO AGGIUNTE DAL 1981</a:t>
            </a:r>
          </a:p>
          <a:p>
            <a:pPr algn="ctr"/>
            <a:endParaRPr lang="it-IT" sz="2800" b="1" dirty="0">
              <a:solidFill>
                <a:srgbClr val="FF0000"/>
              </a:solidFill>
              <a:latin typeface="Times New Roman" panose="02020603050405020304" pitchFamily="18" charset="0"/>
              <a:cs typeface="Times New Roman" panose="02020603050405020304" pitchFamily="18" charset="0"/>
            </a:endParaRPr>
          </a:p>
          <a:p>
            <a:pPr algn="ctr"/>
            <a:r>
              <a:rPr lang="it-IT" sz="2800" b="1" dirty="0">
                <a:solidFill>
                  <a:schemeClr val="tx1"/>
                </a:solidFill>
                <a:latin typeface="Times New Roman" panose="02020603050405020304" pitchFamily="18" charset="0"/>
                <a:cs typeface="Times New Roman" panose="02020603050405020304" pitchFamily="18" charset="0"/>
              </a:rPr>
              <a:t>Sostanza cancerogena</a:t>
            </a:r>
          </a:p>
          <a:p>
            <a:pPr algn="ctr"/>
            <a:r>
              <a:rPr lang="it-IT" sz="2400" dirty="0">
                <a:solidFill>
                  <a:schemeClr val="dk1"/>
                </a:solidFill>
                <a:latin typeface="Calibri"/>
                <a:ea typeface="Calibri"/>
                <a:cs typeface="Calibri"/>
                <a:sym typeface="Calibri"/>
              </a:rPr>
              <a:t>Sostanze che per inalazione, ingestione o  penetrazione cutanea possono provocare il cancro  o aumentarne la frequenza.</a:t>
            </a:r>
          </a:p>
          <a:p>
            <a:pPr algn="ctr"/>
            <a:endParaRPr lang="it-IT" sz="2000" dirty="0">
              <a:latin typeface="Times New Roman" panose="02020603050405020304" pitchFamily="18" charset="0"/>
              <a:cs typeface="Times New Roman" panose="02020603050405020304" pitchFamily="18" charset="0"/>
            </a:endParaRPr>
          </a:p>
          <a:p>
            <a:pPr algn="ctr"/>
            <a:r>
              <a:rPr lang="it-IT" sz="2800" b="1" dirty="0">
                <a:solidFill>
                  <a:srgbClr val="FF0000"/>
                </a:solidFill>
                <a:latin typeface="Times New Roman" panose="02020603050405020304" pitchFamily="18" charset="0"/>
                <a:cs typeface="Times New Roman" panose="02020603050405020304" pitchFamily="18" charset="0"/>
              </a:rPr>
              <a:t>Sostanza mutagena</a:t>
            </a:r>
          </a:p>
          <a:p>
            <a:pPr algn="ctr"/>
            <a:r>
              <a:rPr lang="it-IT" sz="2400" dirty="0">
                <a:solidFill>
                  <a:schemeClr val="dk1"/>
                </a:solidFill>
                <a:latin typeface="Calibri"/>
                <a:ea typeface="Calibri"/>
                <a:cs typeface="Calibri"/>
                <a:sym typeface="Calibri"/>
              </a:rPr>
              <a:t>Sostanze che per inalazione, ingestione o  penetrazione cutanea possono provocare il cancro  o aumentarne la frequenza.</a:t>
            </a:r>
          </a:p>
          <a:p>
            <a:pPr algn="ctr"/>
            <a:endParaRPr lang="it-IT" sz="2000" dirty="0">
              <a:latin typeface="Times New Roman" panose="02020603050405020304" pitchFamily="18" charset="0"/>
              <a:cs typeface="Times New Roman" panose="02020603050405020304" pitchFamily="18" charset="0"/>
            </a:endParaRPr>
          </a:p>
          <a:p>
            <a:pPr algn="ctr"/>
            <a:r>
              <a:rPr lang="it-IT" sz="2800" b="1" dirty="0">
                <a:solidFill>
                  <a:srgbClr val="7030A0"/>
                </a:solidFill>
                <a:latin typeface="Times New Roman" panose="02020603050405020304" pitchFamily="18" charset="0"/>
                <a:cs typeface="Times New Roman" panose="02020603050405020304" pitchFamily="18" charset="0"/>
              </a:rPr>
              <a:t>Sostanza teratogena</a:t>
            </a:r>
          </a:p>
          <a:p>
            <a:pPr algn="ctr"/>
            <a:r>
              <a:rPr lang="it-IT" sz="2400" dirty="0">
                <a:solidFill>
                  <a:srgbClr val="040C28"/>
                </a:solidFill>
                <a:latin typeface="Google Sans"/>
              </a:rPr>
              <a:t>S</a:t>
            </a:r>
            <a:r>
              <a:rPr lang="it-IT" sz="2400" b="0" i="0" dirty="0">
                <a:solidFill>
                  <a:srgbClr val="040C28"/>
                </a:solidFill>
                <a:effectLst/>
                <a:latin typeface="Google Sans"/>
              </a:rPr>
              <a:t>ostanza che può provocare tali malformazioni al feto qualora la madre venga esposta ad essa durante la gravidanza o, in alcuni casi, anche prima di essa</a:t>
            </a:r>
            <a:r>
              <a:rPr lang="it-IT" sz="2400" b="0" i="0" dirty="0">
                <a:solidFill>
                  <a:srgbClr val="1F1F1F"/>
                </a:solidFill>
                <a:effectLst/>
                <a:latin typeface="Google Sans"/>
              </a:rPr>
              <a:t>.</a:t>
            </a:r>
            <a:endParaRPr lang="it-IT" sz="2400" dirty="0">
              <a:solidFill>
                <a:schemeClr val="dk1"/>
              </a:solidFill>
              <a:latin typeface="Calibri"/>
              <a:ea typeface="Calibri"/>
              <a:cs typeface="Calibri"/>
              <a:sym typeface="Calibri"/>
            </a:endParaRPr>
          </a:p>
          <a:p>
            <a:pPr algn="ctr"/>
            <a:endParaRPr lang="it-IT"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38246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Shape 637"/>
        <p:cNvGrpSpPr/>
        <p:nvPr/>
      </p:nvGrpSpPr>
      <p:grpSpPr>
        <a:xfrm>
          <a:off x="0" y="0"/>
          <a:ext cx="0" cy="0"/>
          <a:chOff x="0" y="0"/>
          <a:chExt cx="0" cy="0"/>
        </a:xfrm>
      </p:grpSpPr>
      <p:sp>
        <p:nvSpPr>
          <p:cNvPr id="641" name="Google Shape;641;p63"/>
          <p:cNvSpPr txBox="1">
            <a:spLocks noGrp="1"/>
          </p:cNvSpPr>
          <p:nvPr>
            <p:ph type="title"/>
          </p:nvPr>
        </p:nvSpPr>
        <p:spPr>
          <a:xfrm>
            <a:off x="0" y="0"/>
            <a:ext cx="9144000" cy="746866"/>
          </a:xfrm>
          <a:prstGeom prst="rect">
            <a:avLst/>
          </a:prstGeom>
          <a:noFill/>
          <a:ln>
            <a:noFill/>
          </a:ln>
        </p:spPr>
        <p:txBody>
          <a:bodyPr spcFirstLastPara="1" wrap="square" lIns="0" tIns="81275" rIns="0" bIns="0" anchor="t" anchorCtr="0">
            <a:spAutoFit/>
          </a:bodyPr>
          <a:lstStyle/>
          <a:p>
            <a:pPr marL="1303655" marR="5080" lvl="0" indent="-1291590" algn="l" rtl="0">
              <a:lnSpc>
                <a:spcPct val="108000"/>
              </a:lnSpc>
              <a:spcBef>
                <a:spcPts val="0"/>
              </a:spcBef>
              <a:spcAft>
                <a:spcPts val="0"/>
              </a:spcAft>
              <a:buNone/>
            </a:pPr>
            <a:r>
              <a:rPr lang="it-IT" sz="4000" b="1" dirty="0">
                <a:latin typeface="Calibri"/>
                <a:ea typeface="Calibri"/>
                <a:cs typeface="Calibri"/>
                <a:sym typeface="Calibri"/>
              </a:rPr>
              <a:t>Etichettature delle sostanze</a:t>
            </a:r>
            <a:endParaRPr sz="4000" b="1" dirty="0">
              <a:latin typeface="Calibri"/>
              <a:ea typeface="Calibri"/>
              <a:cs typeface="Calibri"/>
              <a:sym typeface="Calibri"/>
            </a:endParaRPr>
          </a:p>
        </p:txBody>
      </p:sp>
      <p:sp>
        <p:nvSpPr>
          <p:cNvPr id="642" name="Google Shape;642;p63"/>
          <p:cNvSpPr txBox="1"/>
          <p:nvPr/>
        </p:nvSpPr>
        <p:spPr>
          <a:xfrm>
            <a:off x="31220" y="746866"/>
            <a:ext cx="9112780" cy="1604645"/>
          </a:xfrm>
          <a:prstGeom prst="rect">
            <a:avLst/>
          </a:prstGeom>
          <a:noFill/>
          <a:ln>
            <a:noFill/>
          </a:ln>
        </p:spPr>
        <p:txBody>
          <a:bodyPr spcFirstLastPara="1" wrap="square" lIns="0" tIns="55225" rIns="0" bIns="0" anchor="t" anchorCtr="0">
            <a:spAutoFit/>
          </a:bodyPr>
          <a:lstStyle/>
          <a:p>
            <a:pPr marL="12700" marR="5080" lvl="0" indent="0" algn="l" rtl="0">
              <a:lnSpc>
                <a:spcPct val="90000"/>
              </a:lnSpc>
              <a:spcBef>
                <a:spcPts val="0"/>
              </a:spcBef>
              <a:spcAft>
                <a:spcPts val="0"/>
              </a:spcAft>
              <a:buNone/>
            </a:pPr>
            <a:r>
              <a:rPr lang="en-US" sz="2800" dirty="0">
                <a:solidFill>
                  <a:schemeClr val="dk1"/>
                </a:solidFill>
                <a:latin typeface="Calibri"/>
                <a:ea typeface="Calibri"/>
                <a:cs typeface="Calibri"/>
                <a:sym typeface="Calibri"/>
              </a:rPr>
              <a:t>Oltre che i </a:t>
            </a:r>
            <a:r>
              <a:rPr lang="en-US" sz="2800" dirty="0" err="1">
                <a:solidFill>
                  <a:schemeClr val="dk1"/>
                </a:solidFill>
                <a:latin typeface="Calibri"/>
                <a:ea typeface="Calibri"/>
                <a:cs typeface="Calibri"/>
                <a:sym typeface="Calibri"/>
              </a:rPr>
              <a:t>pericoli</a:t>
            </a:r>
            <a:r>
              <a:rPr lang="en-US" sz="2800" dirty="0">
                <a:solidFill>
                  <a:schemeClr val="dk1"/>
                </a:solidFill>
                <a:latin typeface="Calibri"/>
                <a:ea typeface="Calibri"/>
                <a:cs typeface="Calibri"/>
                <a:sym typeface="Calibri"/>
              </a:rPr>
              <a:t>, le </a:t>
            </a:r>
            <a:r>
              <a:rPr lang="en-US" sz="2800" dirty="0" err="1">
                <a:solidFill>
                  <a:schemeClr val="dk1"/>
                </a:solidFill>
                <a:latin typeface="Calibri"/>
                <a:ea typeface="Calibri"/>
                <a:cs typeface="Calibri"/>
                <a:sym typeface="Calibri"/>
              </a:rPr>
              <a:t>etichette</a:t>
            </a:r>
            <a:r>
              <a:rPr lang="en-US" sz="2800" dirty="0">
                <a:solidFill>
                  <a:schemeClr val="dk1"/>
                </a:solidFill>
                <a:latin typeface="Calibri"/>
                <a:ea typeface="Calibri"/>
                <a:cs typeface="Calibri"/>
                <a:sym typeface="Calibri"/>
              </a:rPr>
              <a:t> ci indicano anche  le </a:t>
            </a:r>
            <a:r>
              <a:rPr lang="en-US" sz="2800" dirty="0" err="1">
                <a:solidFill>
                  <a:schemeClr val="dk1"/>
                </a:solidFill>
                <a:latin typeface="Calibri"/>
                <a:ea typeface="Calibri"/>
                <a:cs typeface="Calibri"/>
                <a:sym typeface="Calibri"/>
              </a:rPr>
              <a:t>precauzioni</a:t>
            </a:r>
            <a:r>
              <a:rPr lang="en-US" sz="2800" dirty="0">
                <a:solidFill>
                  <a:schemeClr val="dk1"/>
                </a:solidFill>
                <a:latin typeface="Calibri"/>
                <a:ea typeface="Calibri"/>
                <a:cs typeface="Calibri"/>
                <a:sym typeface="Calibri"/>
              </a:rPr>
              <a:t> da </a:t>
            </a:r>
            <a:r>
              <a:rPr lang="en-US" sz="2800" dirty="0" err="1">
                <a:solidFill>
                  <a:schemeClr val="dk1"/>
                </a:solidFill>
                <a:latin typeface="Calibri"/>
                <a:ea typeface="Calibri"/>
                <a:cs typeface="Calibri"/>
                <a:sym typeface="Calibri"/>
              </a:rPr>
              <a:t>prendere</a:t>
            </a:r>
            <a:r>
              <a:rPr lang="en-US" sz="2800" dirty="0">
                <a:solidFill>
                  <a:schemeClr val="dk1"/>
                </a:solidFill>
                <a:latin typeface="Calibri"/>
                <a:ea typeface="Calibri"/>
                <a:cs typeface="Calibri"/>
                <a:sym typeface="Calibri"/>
              </a:rPr>
              <a:t> per il loro utilizzo,  conservazione e </a:t>
            </a:r>
            <a:r>
              <a:rPr lang="en-US" sz="2800" dirty="0" err="1">
                <a:solidFill>
                  <a:schemeClr val="dk1"/>
                </a:solidFill>
                <a:latin typeface="Calibri"/>
                <a:ea typeface="Calibri"/>
                <a:cs typeface="Calibri"/>
                <a:sym typeface="Calibri"/>
              </a:rPr>
              <a:t>smaltimento</a:t>
            </a:r>
            <a:r>
              <a:rPr lang="en-US" sz="2800" dirty="0">
                <a:solidFill>
                  <a:schemeClr val="dk1"/>
                </a:solidFill>
                <a:latin typeface="Calibri"/>
                <a:ea typeface="Calibri"/>
                <a:cs typeface="Calibri"/>
                <a:sym typeface="Calibri"/>
              </a:rPr>
              <a:t> e su cosa fare in  caso di </a:t>
            </a:r>
            <a:r>
              <a:rPr lang="en-US" sz="2800" dirty="0" err="1">
                <a:solidFill>
                  <a:schemeClr val="dk1"/>
                </a:solidFill>
                <a:latin typeface="Calibri"/>
                <a:ea typeface="Calibri"/>
                <a:cs typeface="Calibri"/>
                <a:sym typeface="Calibri"/>
              </a:rPr>
              <a:t>incidente</a:t>
            </a:r>
            <a:r>
              <a:rPr lang="en-US" sz="2800" dirty="0">
                <a:solidFill>
                  <a:schemeClr val="dk1"/>
                </a:solidFill>
                <a:latin typeface="Calibri"/>
                <a:ea typeface="Calibri"/>
                <a:cs typeface="Calibri"/>
                <a:sym typeface="Calibri"/>
              </a:rPr>
              <a:t> o </a:t>
            </a:r>
            <a:r>
              <a:rPr lang="en-US" sz="2800" dirty="0" err="1">
                <a:solidFill>
                  <a:schemeClr val="dk1"/>
                </a:solidFill>
                <a:latin typeface="Calibri"/>
                <a:ea typeface="Calibri"/>
                <a:cs typeface="Calibri"/>
                <a:sym typeface="Calibri"/>
              </a:rPr>
              <a:t>infortunio</a:t>
            </a:r>
            <a:r>
              <a:rPr lang="en-US" sz="2800" dirty="0">
                <a:solidFill>
                  <a:schemeClr val="dk1"/>
                </a:solidFill>
                <a:latin typeface="Calibri"/>
                <a:ea typeface="Calibri"/>
                <a:cs typeface="Calibri"/>
                <a:sym typeface="Calibri"/>
              </a:rPr>
              <a:t> </a:t>
            </a:r>
            <a:r>
              <a:rPr lang="en-US" sz="2800" dirty="0" err="1">
                <a:solidFill>
                  <a:schemeClr val="dk1"/>
                </a:solidFill>
                <a:latin typeface="Calibri"/>
                <a:ea typeface="Calibri"/>
                <a:cs typeface="Calibri"/>
                <a:sym typeface="Calibri"/>
              </a:rPr>
              <a:t>causati</a:t>
            </a:r>
            <a:r>
              <a:rPr lang="en-US" sz="2800" dirty="0">
                <a:solidFill>
                  <a:schemeClr val="dk1"/>
                </a:solidFill>
                <a:latin typeface="Calibri"/>
                <a:ea typeface="Calibri"/>
                <a:cs typeface="Calibri"/>
                <a:sym typeface="Calibri"/>
              </a:rPr>
              <a:t> dal loro uso.</a:t>
            </a:r>
            <a:endParaRPr sz="2800" dirty="0">
              <a:solidFill>
                <a:schemeClr val="dk1"/>
              </a:solidFill>
              <a:latin typeface="Calibri"/>
              <a:ea typeface="Calibri"/>
              <a:cs typeface="Calibri"/>
              <a:sym typeface="Calibri"/>
            </a:endParaRPr>
          </a:p>
        </p:txBody>
      </p:sp>
      <p:pic>
        <p:nvPicPr>
          <p:cNvPr id="643" name="Google Shape;643;p63"/>
          <p:cNvPicPr preferRelativeResize="0"/>
          <p:nvPr/>
        </p:nvPicPr>
        <p:blipFill rotWithShape="1">
          <a:blip r:embed="rId3">
            <a:alphaModFix/>
          </a:blip>
          <a:srcRect/>
          <a:stretch/>
        </p:blipFill>
        <p:spPr>
          <a:xfrm>
            <a:off x="31220" y="2588654"/>
            <a:ext cx="7520199" cy="394168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3E37D042-87DC-79BD-2D49-DC6710D67B26}"/>
              </a:ext>
            </a:extLst>
          </p:cNvPr>
          <p:cNvSpPr txBox="1"/>
          <p:nvPr/>
        </p:nvSpPr>
        <p:spPr>
          <a:xfrm>
            <a:off x="0" y="0"/>
            <a:ext cx="9144000" cy="5257850"/>
          </a:xfrm>
          <a:prstGeom prst="rect">
            <a:avLst/>
          </a:prstGeom>
          <a:noFill/>
        </p:spPr>
        <p:txBody>
          <a:bodyPr wrap="square">
            <a:spAutoFit/>
          </a:bodyPr>
          <a:lstStyle/>
          <a:p>
            <a:pPr algn="ctr">
              <a:lnSpc>
                <a:spcPct val="150000"/>
              </a:lnSpc>
            </a:pPr>
            <a:r>
              <a:rPr lang="it-IT" sz="2800" b="1" dirty="0">
                <a:solidFill>
                  <a:srgbClr val="0070C0"/>
                </a:solidFill>
              </a:rPr>
              <a:t>Istruzioni per il lava occhi</a:t>
            </a:r>
          </a:p>
          <a:p>
            <a:pPr>
              <a:lnSpc>
                <a:spcPct val="150000"/>
              </a:lnSpc>
            </a:pPr>
            <a:r>
              <a:rPr lang="it-IT" sz="1800" dirty="0"/>
              <a:t>In quasi tutti i casi, si consiglia di sciacquare la pelle e gli occhi con abbondante acqua per almeno 15 minuti. </a:t>
            </a:r>
          </a:p>
          <a:p>
            <a:pPr>
              <a:lnSpc>
                <a:spcPct val="150000"/>
              </a:lnSpc>
            </a:pPr>
            <a:endParaRPr lang="it-IT" sz="1800" b="1" dirty="0">
              <a:solidFill>
                <a:srgbClr val="7030A0"/>
              </a:solidFill>
            </a:endParaRPr>
          </a:p>
          <a:p>
            <a:pPr>
              <a:lnSpc>
                <a:spcPct val="150000"/>
              </a:lnSpc>
            </a:pPr>
            <a:r>
              <a:rPr lang="it-IT" sz="1800" b="1" dirty="0">
                <a:solidFill>
                  <a:srgbClr val="0070C0"/>
                </a:solidFill>
              </a:rPr>
              <a:t>Le uniche eccezioni sono rappresentate dall'esposizione della pelle a sostanze chimiche che </a:t>
            </a:r>
            <a:r>
              <a:rPr lang="it-IT" sz="1800" b="1" dirty="0">
                <a:solidFill>
                  <a:srgbClr val="0070C0"/>
                </a:solidFill>
                <a:latin typeface="Times New Roman" panose="02020603050405020304" pitchFamily="18" charset="0"/>
                <a:cs typeface="Times New Roman" panose="02020603050405020304" pitchFamily="18" charset="0"/>
              </a:rPr>
              <a:t>reagiscono</a:t>
            </a:r>
            <a:r>
              <a:rPr lang="it-IT" sz="1800" b="1" dirty="0">
                <a:solidFill>
                  <a:srgbClr val="0070C0"/>
                </a:solidFill>
              </a:rPr>
              <a:t> con l'acqua e che di solito sono solide (ad esempio la calce, CaO).</a:t>
            </a:r>
          </a:p>
          <a:p>
            <a:pPr>
              <a:lnSpc>
                <a:spcPct val="150000"/>
              </a:lnSpc>
            </a:pPr>
            <a:endParaRPr lang="it-IT" sz="1800" b="1" dirty="0">
              <a:solidFill>
                <a:srgbClr val="FF0000"/>
              </a:solidFill>
            </a:endParaRPr>
          </a:p>
          <a:p>
            <a:pPr>
              <a:lnSpc>
                <a:spcPct val="150000"/>
              </a:lnSpc>
            </a:pPr>
            <a:r>
              <a:rPr lang="it-IT" sz="1800" b="1" dirty="0">
                <a:solidFill>
                  <a:srgbClr val="FF0000"/>
                </a:solidFill>
              </a:rPr>
              <a:t>In questi casi, è necessario utilizzare una carta di credito o uno strumento simile per raschiare la maggior parte della sostanza chimica dalla pelle. </a:t>
            </a:r>
            <a:r>
              <a:rPr lang="it-IT" sz="1800" dirty="0"/>
              <a:t>In caso di esposizione agli occhi e di esposizione cutanea significativa si consiglia il trasporto immediato al pronto soccorso o a un medico.</a:t>
            </a:r>
          </a:p>
        </p:txBody>
      </p:sp>
    </p:spTree>
    <p:extLst>
      <p:ext uri="{BB962C8B-B14F-4D97-AF65-F5344CB8AC3E}">
        <p14:creationId xmlns:p14="http://schemas.microsoft.com/office/powerpoint/2010/main" val="32135599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Shape 707"/>
        <p:cNvGrpSpPr/>
        <p:nvPr/>
      </p:nvGrpSpPr>
      <p:grpSpPr>
        <a:xfrm>
          <a:off x="0" y="0"/>
          <a:ext cx="0" cy="0"/>
          <a:chOff x="0" y="0"/>
          <a:chExt cx="0" cy="0"/>
        </a:xfrm>
      </p:grpSpPr>
      <p:sp>
        <p:nvSpPr>
          <p:cNvPr id="709" name="Google Shape;709;p72"/>
          <p:cNvSpPr txBox="1">
            <a:spLocks noGrp="1"/>
          </p:cNvSpPr>
          <p:nvPr>
            <p:ph type="title" idx="4294967295"/>
          </p:nvPr>
        </p:nvSpPr>
        <p:spPr>
          <a:xfrm>
            <a:off x="0" y="0"/>
            <a:ext cx="9144000" cy="444342"/>
          </a:xfrm>
          <a:prstGeom prst="rect">
            <a:avLst/>
          </a:prstGeom>
          <a:noFill/>
          <a:ln>
            <a:noFill/>
          </a:ln>
        </p:spPr>
        <p:txBody>
          <a:bodyPr spcFirstLastPara="1" wrap="square" lIns="0" tIns="13325" rIns="0" bIns="0" anchor="t" anchorCtr="0">
            <a:spAutoFit/>
          </a:bodyPr>
          <a:lstStyle/>
          <a:p>
            <a:pPr marL="12700" lvl="0" indent="0" algn="ctr" rtl="0">
              <a:lnSpc>
                <a:spcPct val="100000"/>
              </a:lnSpc>
              <a:spcBef>
                <a:spcPts val="0"/>
              </a:spcBef>
              <a:spcAft>
                <a:spcPts val="0"/>
              </a:spcAft>
              <a:buNone/>
            </a:pPr>
            <a:r>
              <a:rPr lang="it-IT" sz="2800" b="1" dirty="0">
                <a:solidFill>
                  <a:srgbClr val="0070C0"/>
                </a:solidFill>
                <a:latin typeface="Times New Roman" panose="02020603050405020304" pitchFamily="18" charset="0"/>
                <a:cs typeface="Times New Roman" panose="02020603050405020304" pitchFamily="18" charset="0"/>
              </a:rPr>
              <a:t>Pittogrammi di pericolo</a:t>
            </a:r>
            <a:endParaRPr sz="2800" b="1" dirty="0">
              <a:solidFill>
                <a:srgbClr val="0070C0"/>
              </a:solidFill>
              <a:latin typeface="Times New Roman" panose="02020603050405020304" pitchFamily="18" charset="0"/>
              <a:cs typeface="Times New Roman" panose="02020603050405020304" pitchFamily="18" charset="0"/>
            </a:endParaRPr>
          </a:p>
        </p:txBody>
      </p:sp>
      <p:sp>
        <p:nvSpPr>
          <p:cNvPr id="710" name="Google Shape;710;p72"/>
          <p:cNvSpPr txBox="1"/>
          <p:nvPr/>
        </p:nvSpPr>
        <p:spPr>
          <a:xfrm>
            <a:off x="0" y="698788"/>
            <a:ext cx="9144000" cy="3522345"/>
          </a:xfrm>
          <a:prstGeom prst="rect">
            <a:avLst/>
          </a:prstGeom>
          <a:noFill/>
          <a:ln>
            <a:noFill/>
          </a:ln>
        </p:spPr>
        <p:txBody>
          <a:bodyPr spcFirstLastPara="1" wrap="square" lIns="0" tIns="54600" rIns="0" bIns="0" anchor="t" anchorCtr="0">
            <a:spAutoFit/>
          </a:bodyPr>
          <a:lstStyle/>
          <a:p>
            <a:pPr marL="241300" marR="554990" lvl="0" indent="-228600" algn="l" rtl="0">
              <a:lnSpc>
                <a:spcPct val="90000"/>
              </a:lnSpc>
              <a:spcBef>
                <a:spcPts val="0"/>
              </a:spcBef>
              <a:spcAft>
                <a:spcPts val="0"/>
              </a:spcAft>
              <a:buClr>
                <a:schemeClr val="dk1"/>
              </a:buClr>
              <a:buSzPts val="2700"/>
              <a:buFont typeface="Noto Sans Symbols"/>
              <a:buChar char="✔"/>
            </a:pPr>
            <a:r>
              <a:rPr lang="en-US" sz="2800" dirty="0">
                <a:solidFill>
                  <a:schemeClr val="dk1"/>
                </a:solidFill>
                <a:latin typeface="Calibri"/>
                <a:ea typeface="Calibri"/>
                <a:cs typeface="Calibri"/>
                <a:sym typeface="Calibri"/>
              </a:rPr>
              <a:t>I </a:t>
            </a:r>
            <a:r>
              <a:rPr lang="en-US" sz="2800" dirty="0" err="1">
                <a:solidFill>
                  <a:schemeClr val="dk1"/>
                </a:solidFill>
                <a:latin typeface="Calibri"/>
                <a:ea typeface="Calibri"/>
                <a:cs typeface="Calibri"/>
                <a:sym typeface="Calibri"/>
              </a:rPr>
              <a:t>pittogrammi</a:t>
            </a:r>
            <a:r>
              <a:rPr lang="en-US" sz="2800" dirty="0">
                <a:solidFill>
                  <a:schemeClr val="dk1"/>
                </a:solidFill>
                <a:latin typeface="Calibri"/>
                <a:ea typeface="Calibri"/>
                <a:cs typeface="Calibri"/>
                <a:sym typeface="Calibri"/>
              </a:rPr>
              <a:t> hanno una forma di </a:t>
            </a:r>
            <a:r>
              <a:rPr lang="en-US" sz="2800" dirty="0" err="1">
                <a:solidFill>
                  <a:schemeClr val="dk1"/>
                </a:solidFill>
                <a:latin typeface="Calibri"/>
                <a:ea typeface="Calibri"/>
                <a:cs typeface="Calibri"/>
                <a:sym typeface="Calibri"/>
              </a:rPr>
              <a:t>rombo</a:t>
            </a:r>
            <a:r>
              <a:rPr lang="en-US" sz="2800" dirty="0">
                <a:solidFill>
                  <a:schemeClr val="dk1"/>
                </a:solidFill>
                <a:latin typeface="Calibri"/>
                <a:ea typeface="Calibri"/>
                <a:cs typeface="Calibri"/>
                <a:sym typeface="Calibri"/>
              </a:rPr>
              <a:t> con  </a:t>
            </a:r>
            <a:r>
              <a:rPr lang="en-US" sz="2800" dirty="0" err="1">
                <a:solidFill>
                  <a:schemeClr val="dk1"/>
                </a:solidFill>
                <a:latin typeface="Calibri"/>
                <a:ea typeface="Calibri"/>
                <a:cs typeface="Calibri"/>
                <a:sym typeface="Calibri"/>
              </a:rPr>
              <a:t>bordo</a:t>
            </a:r>
            <a:r>
              <a:rPr lang="en-US" sz="2800" dirty="0">
                <a:solidFill>
                  <a:schemeClr val="dk1"/>
                </a:solidFill>
                <a:latin typeface="Calibri"/>
                <a:ea typeface="Calibri"/>
                <a:cs typeface="Calibri"/>
                <a:sym typeface="Calibri"/>
              </a:rPr>
              <a:t> rosso che </a:t>
            </a:r>
            <a:r>
              <a:rPr lang="en-US" sz="2800" dirty="0" err="1">
                <a:solidFill>
                  <a:schemeClr val="dk1"/>
                </a:solidFill>
                <a:latin typeface="Calibri"/>
                <a:ea typeface="Calibri"/>
                <a:cs typeface="Calibri"/>
                <a:sym typeface="Calibri"/>
              </a:rPr>
              <a:t>delimita</a:t>
            </a:r>
            <a:r>
              <a:rPr lang="en-US" sz="2800" dirty="0">
                <a:solidFill>
                  <a:schemeClr val="dk1"/>
                </a:solidFill>
                <a:latin typeface="Calibri"/>
                <a:ea typeface="Calibri"/>
                <a:cs typeface="Calibri"/>
                <a:sym typeface="Calibri"/>
              </a:rPr>
              <a:t> un </a:t>
            </a:r>
            <a:r>
              <a:rPr lang="en-US" sz="2800" dirty="0" err="1">
                <a:solidFill>
                  <a:schemeClr val="dk1"/>
                </a:solidFill>
                <a:latin typeface="Calibri"/>
                <a:ea typeface="Calibri"/>
                <a:cs typeface="Calibri"/>
                <a:sym typeface="Calibri"/>
              </a:rPr>
              <a:t>simbolo</a:t>
            </a:r>
            <a:r>
              <a:rPr lang="en-US" sz="2800" dirty="0">
                <a:solidFill>
                  <a:schemeClr val="dk1"/>
                </a:solidFill>
                <a:latin typeface="Calibri"/>
                <a:ea typeface="Calibri"/>
                <a:cs typeface="Calibri"/>
                <a:sym typeface="Calibri"/>
              </a:rPr>
              <a:t> nero su  </a:t>
            </a:r>
            <a:r>
              <a:rPr lang="en-US" sz="2800" dirty="0" err="1">
                <a:solidFill>
                  <a:schemeClr val="dk1"/>
                </a:solidFill>
                <a:latin typeface="Calibri"/>
                <a:ea typeface="Calibri"/>
                <a:cs typeface="Calibri"/>
                <a:sym typeface="Calibri"/>
              </a:rPr>
              <a:t>sfondo</a:t>
            </a:r>
            <a:r>
              <a:rPr lang="en-US" sz="2800" dirty="0">
                <a:solidFill>
                  <a:schemeClr val="dk1"/>
                </a:solidFill>
                <a:latin typeface="Calibri"/>
                <a:ea typeface="Calibri"/>
                <a:cs typeface="Calibri"/>
                <a:sym typeface="Calibri"/>
              </a:rPr>
              <a:t> bianco.</a:t>
            </a:r>
            <a:endParaRPr sz="2800" dirty="0">
              <a:solidFill>
                <a:schemeClr val="dk1"/>
              </a:solidFill>
              <a:latin typeface="Calibri"/>
              <a:ea typeface="Calibri"/>
              <a:cs typeface="Calibri"/>
              <a:sym typeface="Calibri"/>
            </a:endParaRPr>
          </a:p>
          <a:p>
            <a:pPr marL="292100" marR="0" lvl="0" indent="-280035" algn="l" rtl="0">
              <a:lnSpc>
                <a:spcPct val="113928"/>
              </a:lnSpc>
              <a:spcBef>
                <a:spcPts val="675"/>
              </a:spcBef>
              <a:spcAft>
                <a:spcPts val="0"/>
              </a:spcAft>
              <a:buClr>
                <a:schemeClr val="dk1"/>
              </a:buClr>
              <a:buSzPts val="2700"/>
              <a:buFont typeface="Noto Sans Symbols"/>
              <a:buChar char="✔"/>
            </a:pPr>
            <a:r>
              <a:rPr lang="en-US" sz="2800" dirty="0">
                <a:solidFill>
                  <a:schemeClr val="dk1"/>
                </a:solidFill>
                <a:latin typeface="Calibri"/>
                <a:ea typeface="Calibri"/>
                <a:cs typeface="Calibri"/>
                <a:sym typeface="Calibri"/>
              </a:rPr>
              <a:t>Le </a:t>
            </a:r>
            <a:r>
              <a:rPr lang="en-US" sz="2800" b="1" i="1" dirty="0">
                <a:solidFill>
                  <a:schemeClr val="dk1"/>
                </a:solidFill>
                <a:latin typeface="Calibri"/>
                <a:ea typeface="Calibri"/>
                <a:cs typeface="Calibri"/>
                <a:sym typeface="Calibri"/>
              </a:rPr>
              <a:t>AVVERTENZE</a:t>
            </a:r>
            <a:r>
              <a:rPr lang="en-US" sz="2800" dirty="0">
                <a:solidFill>
                  <a:schemeClr val="dk1"/>
                </a:solidFill>
                <a:latin typeface="Calibri"/>
                <a:ea typeface="Calibri"/>
                <a:cs typeface="Calibri"/>
                <a:sym typeface="Calibri"/>
              </a:rPr>
              <a:t>: indicano la </a:t>
            </a:r>
            <a:r>
              <a:rPr lang="en-US" sz="2800" b="1" i="1" dirty="0" err="1">
                <a:solidFill>
                  <a:schemeClr val="dk1"/>
                </a:solidFill>
                <a:latin typeface="Calibri"/>
                <a:ea typeface="Calibri"/>
                <a:cs typeface="Calibri"/>
                <a:sym typeface="Calibri"/>
              </a:rPr>
              <a:t>gravità</a:t>
            </a:r>
            <a:r>
              <a:rPr lang="en-US" sz="2800" b="1" i="1" dirty="0">
                <a:solidFill>
                  <a:schemeClr val="dk1"/>
                </a:solidFill>
                <a:latin typeface="Calibri"/>
                <a:ea typeface="Calibri"/>
                <a:cs typeface="Calibri"/>
                <a:sym typeface="Calibri"/>
              </a:rPr>
              <a:t> del </a:t>
            </a:r>
            <a:r>
              <a:rPr lang="en-US" sz="2800" b="1" i="1" dirty="0" err="1">
                <a:solidFill>
                  <a:schemeClr val="dk1"/>
                </a:solidFill>
                <a:latin typeface="Calibri"/>
                <a:ea typeface="Calibri"/>
                <a:cs typeface="Calibri"/>
                <a:sym typeface="Calibri"/>
              </a:rPr>
              <a:t>pericolo</a:t>
            </a:r>
            <a:r>
              <a:rPr lang="en-US" sz="2800" dirty="0">
                <a:solidFill>
                  <a:schemeClr val="dk1"/>
                </a:solidFill>
                <a:latin typeface="Calibri"/>
                <a:ea typeface="Calibri"/>
                <a:cs typeface="Calibri"/>
                <a:sym typeface="Calibri"/>
              </a:rPr>
              <a:t>.</a:t>
            </a:r>
            <a:endParaRPr sz="2800" dirty="0">
              <a:solidFill>
                <a:schemeClr val="dk1"/>
              </a:solidFill>
              <a:latin typeface="Calibri"/>
              <a:ea typeface="Calibri"/>
              <a:cs typeface="Calibri"/>
              <a:sym typeface="Calibri"/>
            </a:endParaRPr>
          </a:p>
          <a:p>
            <a:pPr marL="536575" marR="0" lvl="1" indent="-295910" algn="l" rtl="0">
              <a:lnSpc>
                <a:spcPct val="108035"/>
              </a:lnSpc>
              <a:spcBef>
                <a:spcPts val="0"/>
              </a:spcBef>
              <a:spcAft>
                <a:spcPts val="0"/>
              </a:spcAft>
              <a:buClr>
                <a:srgbClr val="000000"/>
              </a:buClr>
              <a:buSzPts val="2800"/>
              <a:buFont typeface="Calibri"/>
              <a:buChar char="●"/>
            </a:pPr>
            <a:r>
              <a:rPr lang="en-US" sz="2800" b="1" i="1" u="none" strike="noStrike" cap="none" dirty="0">
                <a:solidFill>
                  <a:srgbClr val="FF0000"/>
                </a:solidFill>
                <a:latin typeface="Calibri"/>
                <a:ea typeface="Calibri"/>
                <a:cs typeface="Calibri"/>
                <a:sym typeface="Calibri"/>
              </a:rPr>
              <a:t>ATTENZIONE </a:t>
            </a:r>
            <a:r>
              <a:rPr lang="en-US" sz="2800" b="0" i="0" u="none" strike="noStrike" cap="none" dirty="0">
                <a:solidFill>
                  <a:schemeClr val="dk1"/>
                </a:solidFill>
                <a:latin typeface="Calibri"/>
                <a:ea typeface="Calibri"/>
                <a:cs typeface="Calibri"/>
                <a:sym typeface="Calibri"/>
              </a:rPr>
              <a:t>è </a:t>
            </a:r>
            <a:r>
              <a:rPr lang="en-US" sz="2800" b="0" i="0" u="none" strike="noStrike" cap="none" dirty="0" err="1">
                <a:solidFill>
                  <a:schemeClr val="dk1"/>
                </a:solidFill>
                <a:latin typeface="Calibri"/>
                <a:ea typeface="Calibri"/>
                <a:cs typeface="Calibri"/>
                <a:sym typeface="Calibri"/>
              </a:rPr>
              <a:t>l’avvertenza</a:t>
            </a:r>
            <a:r>
              <a:rPr lang="en-US" sz="2800" b="0" i="0" u="none" strike="noStrike" cap="none" dirty="0">
                <a:solidFill>
                  <a:schemeClr val="dk1"/>
                </a:solidFill>
                <a:latin typeface="Calibri"/>
                <a:ea typeface="Calibri"/>
                <a:cs typeface="Calibri"/>
                <a:sym typeface="Calibri"/>
              </a:rPr>
              <a:t> per le </a:t>
            </a:r>
            <a:r>
              <a:rPr lang="en-US" sz="2800" b="0" i="0" u="none" strike="noStrike" cap="none" dirty="0" err="1">
                <a:solidFill>
                  <a:schemeClr val="dk1"/>
                </a:solidFill>
                <a:latin typeface="Calibri"/>
                <a:ea typeface="Calibri"/>
                <a:cs typeface="Calibri"/>
                <a:sym typeface="Calibri"/>
              </a:rPr>
              <a:t>categorie</a:t>
            </a:r>
            <a:r>
              <a:rPr lang="en-US" sz="2800" b="0" i="0" u="none" strike="noStrike" cap="none" dirty="0">
                <a:solidFill>
                  <a:schemeClr val="dk1"/>
                </a:solidFill>
                <a:latin typeface="Calibri"/>
                <a:ea typeface="Calibri"/>
                <a:cs typeface="Calibri"/>
                <a:sym typeface="Calibri"/>
              </a:rPr>
              <a:t> di</a:t>
            </a:r>
            <a:endParaRPr sz="2800" b="0" i="0" u="none" strike="noStrike" cap="none" dirty="0">
              <a:solidFill>
                <a:schemeClr val="dk1"/>
              </a:solidFill>
              <a:latin typeface="Calibri"/>
              <a:ea typeface="Calibri"/>
              <a:cs typeface="Calibri"/>
              <a:sym typeface="Calibri"/>
            </a:endParaRPr>
          </a:p>
          <a:p>
            <a:pPr marL="241300" marR="0" lvl="0" indent="0" algn="l" rtl="0">
              <a:lnSpc>
                <a:spcPct val="114107"/>
              </a:lnSpc>
              <a:spcBef>
                <a:spcPts val="0"/>
              </a:spcBef>
              <a:spcAft>
                <a:spcPts val="0"/>
              </a:spcAft>
              <a:buNone/>
            </a:pPr>
            <a:r>
              <a:rPr lang="en-US" sz="2800" i="1" dirty="0" err="1">
                <a:solidFill>
                  <a:srgbClr val="001F5F"/>
                </a:solidFill>
                <a:latin typeface="Calibri"/>
                <a:ea typeface="Calibri"/>
                <a:cs typeface="Calibri"/>
                <a:sym typeface="Calibri"/>
              </a:rPr>
              <a:t>pericolo</a:t>
            </a:r>
            <a:r>
              <a:rPr lang="en-US" sz="2800" i="1" dirty="0">
                <a:solidFill>
                  <a:srgbClr val="001F5F"/>
                </a:solidFill>
                <a:latin typeface="Calibri"/>
                <a:ea typeface="Calibri"/>
                <a:cs typeface="Calibri"/>
                <a:sym typeface="Calibri"/>
              </a:rPr>
              <a:t> meno gravi</a:t>
            </a:r>
            <a:r>
              <a:rPr lang="en-US" sz="2800" dirty="0">
                <a:solidFill>
                  <a:schemeClr val="dk1"/>
                </a:solidFill>
                <a:latin typeface="Calibri"/>
                <a:ea typeface="Calibri"/>
                <a:cs typeface="Calibri"/>
                <a:sym typeface="Calibri"/>
              </a:rPr>
              <a:t>.</a:t>
            </a:r>
            <a:endParaRPr sz="2800" dirty="0">
              <a:solidFill>
                <a:schemeClr val="dk1"/>
              </a:solidFill>
              <a:latin typeface="Calibri"/>
              <a:ea typeface="Calibri"/>
              <a:cs typeface="Calibri"/>
              <a:sym typeface="Calibri"/>
            </a:endParaRPr>
          </a:p>
          <a:p>
            <a:pPr marL="550545" marR="0" lvl="1" indent="-296544" algn="l" rtl="0">
              <a:lnSpc>
                <a:spcPct val="100000"/>
              </a:lnSpc>
              <a:spcBef>
                <a:spcPts val="660"/>
              </a:spcBef>
              <a:spcAft>
                <a:spcPts val="0"/>
              </a:spcAft>
              <a:buClr>
                <a:srgbClr val="000000"/>
              </a:buClr>
              <a:buSzPts val="2800"/>
              <a:buFont typeface="Calibri"/>
              <a:buChar char="●"/>
            </a:pPr>
            <a:r>
              <a:rPr lang="en-US" sz="2800" b="1" i="1" u="none" strike="noStrike" cap="none" dirty="0">
                <a:solidFill>
                  <a:srgbClr val="FF0000"/>
                </a:solidFill>
                <a:latin typeface="Calibri"/>
                <a:ea typeface="Calibri"/>
                <a:cs typeface="Calibri"/>
                <a:sym typeface="Calibri"/>
              </a:rPr>
              <a:t>PERICOLO </a:t>
            </a:r>
            <a:r>
              <a:rPr lang="en-US" sz="2800" b="0" i="0" u="none" strike="noStrike" cap="none" dirty="0">
                <a:solidFill>
                  <a:schemeClr val="dk1"/>
                </a:solidFill>
                <a:latin typeface="Calibri"/>
                <a:ea typeface="Calibri"/>
                <a:cs typeface="Calibri"/>
                <a:sym typeface="Calibri"/>
              </a:rPr>
              <a:t>è </a:t>
            </a:r>
            <a:r>
              <a:rPr lang="en-US" sz="2800" b="0" i="0" u="none" strike="noStrike" cap="none" dirty="0" err="1">
                <a:solidFill>
                  <a:schemeClr val="dk1"/>
                </a:solidFill>
                <a:latin typeface="Calibri"/>
                <a:ea typeface="Calibri"/>
                <a:cs typeface="Calibri"/>
                <a:sym typeface="Calibri"/>
              </a:rPr>
              <a:t>l’avvertenza</a:t>
            </a:r>
            <a:r>
              <a:rPr lang="en-US" sz="2800" b="0" i="0" u="none" strike="noStrike" cap="none" dirty="0">
                <a:solidFill>
                  <a:schemeClr val="dk1"/>
                </a:solidFill>
                <a:latin typeface="Calibri"/>
                <a:ea typeface="Calibri"/>
                <a:cs typeface="Calibri"/>
                <a:sym typeface="Calibri"/>
              </a:rPr>
              <a:t> per le </a:t>
            </a:r>
            <a:r>
              <a:rPr lang="en-US" sz="2800" b="0" i="0" u="none" strike="noStrike" cap="none" dirty="0" err="1">
                <a:solidFill>
                  <a:schemeClr val="dk1"/>
                </a:solidFill>
                <a:latin typeface="Calibri"/>
                <a:ea typeface="Calibri"/>
                <a:cs typeface="Calibri"/>
                <a:sym typeface="Calibri"/>
              </a:rPr>
              <a:t>categorie</a:t>
            </a:r>
            <a:r>
              <a:rPr lang="en-US" sz="2800" b="0" i="0" u="none" strike="noStrike" cap="none" dirty="0">
                <a:solidFill>
                  <a:schemeClr val="dk1"/>
                </a:solidFill>
                <a:latin typeface="Calibri"/>
                <a:ea typeface="Calibri"/>
                <a:cs typeface="Calibri"/>
                <a:sym typeface="Calibri"/>
              </a:rPr>
              <a:t> di</a:t>
            </a:r>
            <a:endParaRPr sz="2800" b="0" i="0" u="none" strike="noStrike" cap="none" dirty="0">
              <a:solidFill>
                <a:schemeClr val="dk1"/>
              </a:solidFill>
              <a:latin typeface="Calibri"/>
              <a:ea typeface="Calibri"/>
              <a:cs typeface="Calibri"/>
              <a:sym typeface="Calibri"/>
            </a:endParaRPr>
          </a:p>
          <a:p>
            <a:pPr marL="335280" marR="0" lvl="0" indent="0" algn="l" rtl="0">
              <a:lnSpc>
                <a:spcPct val="100000"/>
              </a:lnSpc>
              <a:spcBef>
                <a:spcPts val="660"/>
              </a:spcBef>
              <a:spcAft>
                <a:spcPts val="0"/>
              </a:spcAft>
              <a:buNone/>
            </a:pPr>
            <a:r>
              <a:rPr lang="en-US" sz="2800" i="1" dirty="0" err="1">
                <a:solidFill>
                  <a:srgbClr val="001F5F"/>
                </a:solidFill>
                <a:latin typeface="Calibri"/>
                <a:ea typeface="Calibri"/>
                <a:cs typeface="Calibri"/>
                <a:sym typeface="Calibri"/>
              </a:rPr>
              <a:t>pericolo</a:t>
            </a:r>
            <a:r>
              <a:rPr lang="en-US" sz="2800" i="1" dirty="0">
                <a:solidFill>
                  <a:srgbClr val="001F5F"/>
                </a:solidFill>
                <a:latin typeface="Calibri"/>
                <a:ea typeface="Calibri"/>
                <a:cs typeface="Calibri"/>
                <a:sym typeface="Calibri"/>
              </a:rPr>
              <a:t> più gravi</a:t>
            </a:r>
            <a:r>
              <a:rPr lang="en-US" sz="2800" dirty="0">
                <a:solidFill>
                  <a:schemeClr val="dk1"/>
                </a:solidFill>
                <a:latin typeface="Calibri"/>
                <a:ea typeface="Calibri"/>
                <a:cs typeface="Calibri"/>
                <a:sym typeface="Calibri"/>
              </a:rPr>
              <a:t>.</a:t>
            </a:r>
            <a:endParaRPr sz="2800" dirty="0">
              <a:solidFill>
                <a:schemeClr val="dk1"/>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Shape 714"/>
        <p:cNvGrpSpPr/>
        <p:nvPr/>
      </p:nvGrpSpPr>
      <p:grpSpPr>
        <a:xfrm>
          <a:off x="0" y="0"/>
          <a:ext cx="0" cy="0"/>
          <a:chOff x="0" y="0"/>
          <a:chExt cx="0" cy="0"/>
        </a:xfrm>
      </p:grpSpPr>
      <p:pic>
        <p:nvPicPr>
          <p:cNvPr id="715" name="Google Shape;715;p73"/>
          <p:cNvPicPr preferRelativeResize="0"/>
          <p:nvPr/>
        </p:nvPicPr>
        <p:blipFill rotWithShape="1">
          <a:blip r:embed="rId3">
            <a:alphaModFix/>
          </a:blip>
          <a:srcRect/>
          <a:stretch/>
        </p:blipFill>
        <p:spPr>
          <a:xfrm>
            <a:off x="3318515" y="0"/>
            <a:ext cx="5571744" cy="2898648"/>
          </a:xfrm>
          <a:prstGeom prst="rect">
            <a:avLst/>
          </a:prstGeom>
          <a:noFill/>
          <a:ln>
            <a:noFill/>
          </a:ln>
        </p:spPr>
      </p:pic>
      <p:pic>
        <p:nvPicPr>
          <p:cNvPr id="716" name="Google Shape;716;p73"/>
          <p:cNvPicPr preferRelativeResize="0"/>
          <p:nvPr/>
        </p:nvPicPr>
        <p:blipFill rotWithShape="1">
          <a:blip r:embed="rId4">
            <a:alphaModFix/>
          </a:blip>
          <a:srcRect/>
          <a:stretch/>
        </p:blipFill>
        <p:spPr>
          <a:xfrm>
            <a:off x="3570733" y="3419341"/>
            <a:ext cx="5573267" cy="2819400"/>
          </a:xfrm>
          <a:prstGeom prst="rect">
            <a:avLst/>
          </a:prstGeom>
          <a:noFill/>
          <a:ln>
            <a:noFill/>
          </a:ln>
        </p:spPr>
      </p:pic>
      <p:sp>
        <p:nvSpPr>
          <p:cNvPr id="2" name="CasellaDiTesto 1">
            <a:extLst>
              <a:ext uri="{FF2B5EF4-FFF2-40B4-BE49-F238E27FC236}">
                <a16:creationId xmlns:a16="http://schemas.microsoft.com/office/drawing/2014/main" id="{65D66EED-137E-1A1D-30E8-93A115335DE9}"/>
              </a:ext>
            </a:extLst>
          </p:cNvPr>
          <p:cNvSpPr txBox="1"/>
          <p:nvPr/>
        </p:nvSpPr>
        <p:spPr>
          <a:xfrm>
            <a:off x="0" y="987659"/>
            <a:ext cx="3039615" cy="461665"/>
          </a:xfrm>
          <a:prstGeom prst="rect">
            <a:avLst/>
          </a:prstGeom>
          <a:noFill/>
        </p:spPr>
        <p:txBody>
          <a:bodyPr wrap="none" rtlCol="0">
            <a:spAutoFit/>
          </a:bodyPr>
          <a:lstStyle/>
          <a:p>
            <a:r>
              <a:rPr lang="it-IT" sz="2400" b="1" dirty="0">
                <a:solidFill>
                  <a:srgbClr val="0070C0"/>
                </a:solidFill>
              </a:rPr>
              <a:t>Vecchi pittogrammi</a:t>
            </a:r>
          </a:p>
        </p:txBody>
      </p:sp>
      <p:sp>
        <p:nvSpPr>
          <p:cNvPr id="3" name="CasellaDiTesto 2">
            <a:extLst>
              <a:ext uri="{FF2B5EF4-FFF2-40B4-BE49-F238E27FC236}">
                <a16:creationId xmlns:a16="http://schemas.microsoft.com/office/drawing/2014/main" id="{A14001E5-AA0F-CAF2-B35E-1AA1CE45FA70}"/>
              </a:ext>
            </a:extLst>
          </p:cNvPr>
          <p:cNvSpPr txBox="1"/>
          <p:nvPr/>
        </p:nvSpPr>
        <p:spPr>
          <a:xfrm>
            <a:off x="0" y="4598208"/>
            <a:ext cx="2986715" cy="461665"/>
          </a:xfrm>
          <a:prstGeom prst="rect">
            <a:avLst/>
          </a:prstGeom>
          <a:noFill/>
        </p:spPr>
        <p:txBody>
          <a:bodyPr wrap="none" rtlCol="0">
            <a:spAutoFit/>
          </a:bodyPr>
          <a:lstStyle/>
          <a:p>
            <a:r>
              <a:rPr lang="it-IT" sz="2400" b="1" dirty="0">
                <a:solidFill>
                  <a:srgbClr val="0070C0"/>
                </a:solidFill>
              </a:rPr>
              <a:t>Nuovi pittogrammi</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Shape 720"/>
        <p:cNvGrpSpPr/>
        <p:nvPr/>
      </p:nvGrpSpPr>
      <p:grpSpPr>
        <a:xfrm>
          <a:off x="0" y="0"/>
          <a:ext cx="0" cy="0"/>
          <a:chOff x="0" y="0"/>
          <a:chExt cx="0" cy="0"/>
        </a:xfrm>
      </p:grpSpPr>
      <p:sp>
        <p:nvSpPr>
          <p:cNvPr id="722" name="Google Shape;722;p74"/>
          <p:cNvSpPr txBox="1">
            <a:spLocks noGrp="1"/>
          </p:cNvSpPr>
          <p:nvPr>
            <p:ph type="title"/>
          </p:nvPr>
        </p:nvSpPr>
        <p:spPr>
          <a:xfrm>
            <a:off x="0" y="51515"/>
            <a:ext cx="9144000" cy="566165"/>
          </a:xfrm>
          <a:prstGeom prst="rect">
            <a:avLst/>
          </a:prstGeom>
          <a:noFill/>
          <a:ln>
            <a:noFill/>
          </a:ln>
        </p:spPr>
        <p:txBody>
          <a:bodyPr spcFirstLastPara="1" wrap="square" lIns="0" tIns="12050" rIns="0" bIns="0" anchor="t" anchorCtr="0">
            <a:spAutoFit/>
          </a:bodyPr>
          <a:lstStyle/>
          <a:p>
            <a:pPr marL="12700" lvl="0" indent="0" algn="ctr" rtl="0">
              <a:lnSpc>
                <a:spcPct val="100000"/>
              </a:lnSpc>
              <a:spcBef>
                <a:spcPts val="0"/>
              </a:spcBef>
              <a:spcAft>
                <a:spcPts val="0"/>
              </a:spcAft>
              <a:buNone/>
            </a:pPr>
            <a:r>
              <a:rPr lang="en-US" sz="3600" b="1" dirty="0">
                <a:solidFill>
                  <a:srgbClr val="0070C0"/>
                </a:solidFill>
                <a:latin typeface="Times New Roman" panose="02020603050405020304" pitchFamily="18" charset="0"/>
                <a:cs typeface="Times New Roman" panose="02020603050405020304" pitchFamily="18" charset="0"/>
                <a:sym typeface="Calibri"/>
              </a:rPr>
              <a:t>NUOVI PITTOGRAMMI</a:t>
            </a:r>
            <a:endParaRPr lang="en-US" sz="3600" dirty="0">
              <a:solidFill>
                <a:srgbClr val="0070C0"/>
              </a:solidFill>
              <a:latin typeface="Times New Roman" panose="02020603050405020304" pitchFamily="18" charset="0"/>
              <a:cs typeface="Times New Roman" panose="02020603050405020304" pitchFamily="18" charset="0"/>
              <a:sym typeface="Calibri"/>
            </a:endParaRPr>
          </a:p>
        </p:txBody>
      </p:sp>
      <p:sp>
        <p:nvSpPr>
          <p:cNvPr id="723" name="Google Shape;723;p74"/>
          <p:cNvSpPr txBox="1"/>
          <p:nvPr/>
        </p:nvSpPr>
        <p:spPr>
          <a:xfrm>
            <a:off x="433527" y="1078229"/>
            <a:ext cx="8274684" cy="3390277"/>
          </a:xfrm>
          <a:prstGeom prst="rect">
            <a:avLst/>
          </a:prstGeom>
          <a:noFill/>
          <a:ln>
            <a:noFill/>
          </a:ln>
        </p:spPr>
        <p:txBody>
          <a:bodyPr spcFirstLastPara="1" wrap="square" lIns="0" tIns="54600" rIns="0" bIns="0" anchor="t" anchorCtr="0">
            <a:spAutoFit/>
          </a:bodyPr>
          <a:lstStyle/>
          <a:p>
            <a:pPr marL="12700" marR="188595" lvl="0" indent="0" algn="l" rtl="0">
              <a:lnSpc>
                <a:spcPct val="90000"/>
              </a:lnSpc>
              <a:spcBef>
                <a:spcPts val="0"/>
              </a:spcBef>
              <a:spcAft>
                <a:spcPts val="0"/>
              </a:spcAft>
              <a:buNone/>
            </a:pPr>
            <a:r>
              <a:rPr lang="en-US" sz="2800" dirty="0">
                <a:solidFill>
                  <a:schemeClr val="dk1"/>
                </a:solidFill>
                <a:latin typeface="Calibri"/>
                <a:ea typeface="Calibri"/>
                <a:cs typeface="Calibri"/>
                <a:sym typeface="Calibri"/>
              </a:rPr>
              <a:t>Il </a:t>
            </a:r>
            <a:r>
              <a:rPr lang="en-US" sz="2800" dirty="0" err="1">
                <a:solidFill>
                  <a:schemeClr val="dk1"/>
                </a:solidFill>
                <a:latin typeface="Calibri"/>
                <a:ea typeface="Calibri"/>
                <a:cs typeface="Calibri"/>
                <a:sym typeface="Calibri"/>
              </a:rPr>
              <a:t>pittogramma</a:t>
            </a:r>
            <a:r>
              <a:rPr lang="en-US" sz="2800" dirty="0">
                <a:solidFill>
                  <a:schemeClr val="dk1"/>
                </a:solidFill>
                <a:latin typeface="Calibri"/>
                <a:ea typeface="Calibri"/>
                <a:cs typeface="Calibri"/>
                <a:sym typeface="Calibri"/>
              </a:rPr>
              <a:t> con la persona </a:t>
            </a:r>
            <a:r>
              <a:rPr lang="en-US" sz="2800" dirty="0" err="1">
                <a:solidFill>
                  <a:schemeClr val="dk1"/>
                </a:solidFill>
                <a:latin typeface="Calibri"/>
                <a:ea typeface="Calibri"/>
                <a:cs typeface="Calibri"/>
                <a:sym typeface="Calibri"/>
              </a:rPr>
              <a:t>danneggiata</a:t>
            </a:r>
            <a:r>
              <a:rPr lang="en-US" sz="2800" dirty="0">
                <a:solidFill>
                  <a:schemeClr val="dk1"/>
                </a:solidFill>
                <a:latin typeface="Calibri"/>
                <a:ea typeface="Calibri"/>
                <a:cs typeface="Calibri"/>
                <a:sym typeface="Calibri"/>
              </a:rPr>
              <a:t> </a:t>
            </a:r>
            <a:r>
              <a:rPr lang="en-US" sz="2800" dirty="0" err="1">
                <a:solidFill>
                  <a:schemeClr val="dk1"/>
                </a:solidFill>
                <a:latin typeface="Calibri"/>
                <a:ea typeface="Calibri"/>
                <a:cs typeface="Calibri"/>
                <a:sym typeface="Calibri"/>
              </a:rPr>
              <a:t>caratterizza</a:t>
            </a:r>
            <a:r>
              <a:rPr lang="en-US" sz="2800" dirty="0">
                <a:solidFill>
                  <a:schemeClr val="dk1"/>
                </a:solidFill>
                <a:latin typeface="Calibri"/>
                <a:ea typeface="Calibri"/>
                <a:cs typeface="Calibri"/>
                <a:sym typeface="Calibri"/>
              </a:rPr>
              <a:t> i  prodotti </a:t>
            </a:r>
            <a:r>
              <a:rPr lang="en-US" sz="2800" dirty="0" err="1">
                <a:solidFill>
                  <a:schemeClr val="dk1"/>
                </a:solidFill>
                <a:latin typeface="Calibri"/>
                <a:ea typeface="Calibri"/>
                <a:cs typeface="Calibri"/>
                <a:sym typeface="Calibri"/>
              </a:rPr>
              <a:t>sensibilizzanti</a:t>
            </a:r>
            <a:r>
              <a:rPr lang="en-US" sz="2800" dirty="0">
                <a:solidFill>
                  <a:schemeClr val="dk1"/>
                </a:solidFill>
                <a:latin typeface="Calibri"/>
                <a:ea typeface="Calibri"/>
                <a:cs typeface="Calibri"/>
                <a:sym typeface="Calibri"/>
              </a:rPr>
              <a:t>, </a:t>
            </a:r>
            <a:r>
              <a:rPr lang="en-US" sz="2800" dirty="0" err="1">
                <a:solidFill>
                  <a:schemeClr val="dk1"/>
                </a:solidFill>
                <a:latin typeface="Calibri"/>
                <a:ea typeface="Calibri"/>
                <a:cs typeface="Calibri"/>
                <a:sym typeface="Calibri"/>
              </a:rPr>
              <a:t>mutageni</a:t>
            </a:r>
            <a:r>
              <a:rPr lang="en-US" sz="2800" dirty="0">
                <a:solidFill>
                  <a:schemeClr val="dk1"/>
                </a:solidFill>
                <a:latin typeface="Calibri"/>
                <a:ea typeface="Calibri"/>
                <a:cs typeface="Calibri"/>
                <a:sym typeface="Calibri"/>
              </a:rPr>
              <a:t>, </a:t>
            </a:r>
            <a:r>
              <a:rPr lang="en-US" sz="2800" dirty="0" err="1">
                <a:solidFill>
                  <a:schemeClr val="dk1"/>
                </a:solidFill>
                <a:latin typeface="Calibri"/>
                <a:ea typeface="Calibri"/>
                <a:cs typeface="Calibri"/>
                <a:sym typeface="Calibri"/>
              </a:rPr>
              <a:t>cancerogeni</a:t>
            </a:r>
            <a:r>
              <a:rPr lang="en-US" sz="2800" dirty="0">
                <a:solidFill>
                  <a:schemeClr val="dk1"/>
                </a:solidFill>
                <a:latin typeface="Calibri"/>
                <a:ea typeface="Calibri"/>
                <a:cs typeface="Calibri"/>
                <a:sym typeface="Calibri"/>
              </a:rPr>
              <a:t>, </a:t>
            </a:r>
            <a:r>
              <a:rPr lang="en-US" sz="2800" dirty="0" err="1">
                <a:solidFill>
                  <a:schemeClr val="dk1"/>
                </a:solidFill>
                <a:latin typeface="Calibri"/>
                <a:ea typeface="Calibri"/>
                <a:cs typeface="Calibri"/>
                <a:sym typeface="Calibri"/>
              </a:rPr>
              <a:t>tossici</a:t>
            </a:r>
            <a:r>
              <a:rPr lang="en-US" sz="2800" dirty="0">
                <a:solidFill>
                  <a:schemeClr val="dk1"/>
                </a:solidFill>
                <a:latin typeface="Calibri"/>
                <a:ea typeface="Calibri"/>
                <a:cs typeface="Calibri"/>
                <a:sym typeface="Calibri"/>
              </a:rPr>
              <a:t>  per la riproduzione, </a:t>
            </a:r>
            <a:r>
              <a:rPr lang="en-US" sz="2800" dirty="0" err="1">
                <a:solidFill>
                  <a:schemeClr val="dk1"/>
                </a:solidFill>
                <a:latin typeface="Calibri"/>
                <a:ea typeface="Calibri"/>
                <a:cs typeface="Calibri"/>
                <a:sym typeface="Calibri"/>
              </a:rPr>
              <a:t>tossici</a:t>
            </a:r>
            <a:r>
              <a:rPr lang="en-US" sz="2800" dirty="0">
                <a:solidFill>
                  <a:schemeClr val="dk1"/>
                </a:solidFill>
                <a:latin typeface="Calibri"/>
                <a:ea typeface="Calibri"/>
                <a:cs typeface="Calibri"/>
                <a:sym typeface="Calibri"/>
              </a:rPr>
              <a:t> sugli organi </a:t>
            </a:r>
            <a:r>
              <a:rPr lang="en-US" sz="2800" dirty="0" err="1">
                <a:solidFill>
                  <a:schemeClr val="dk1"/>
                </a:solidFill>
                <a:latin typeface="Calibri"/>
                <a:ea typeface="Calibri"/>
                <a:cs typeface="Calibri"/>
                <a:sym typeface="Calibri"/>
              </a:rPr>
              <a:t>bersaglio</a:t>
            </a:r>
            <a:r>
              <a:rPr lang="en-US" sz="2800" dirty="0">
                <a:solidFill>
                  <a:schemeClr val="dk1"/>
                </a:solidFill>
                <a:latin typeface="Calibri"/>
                <a:ea typeface="Calibri"/>
                <a:cs typeface="Calibri"/>
                <a:sym typeface="Calibri"/>
              </a:rPr>
              <a:t> per  </a:t>
            </a:r>
            <a:r>
              <a:rPr lang="en-US" sz="2800" dirty="0" err="1">
                <a:solidFill>
                  <a:schemeClr val="dk1"/>
                </a:solidFill>
                <a:latin typeface="Calibri"/>
                <a:ea typeface="Calibri"/>
                <a:cs typeface="Calibri"/>
                <a:sym typeface="Calibri"/>
              </a:rPr>
              <a:t>esposizione</a:t>
            </a:r>
            <a:r>
              <a:rPr lang="en-US" sz="2800" dirty="0">
                <a:solidFill>
                  <a:schemeClr val="dk1"/>
                </a:solidFill>
                <a:latin typeface="Calibri"/>
                <a:ea typeface="Calibri"/>
                <a:cs typeface="Calibri"/>
                <a:sym typeface="Calibri"/>
              </a:rPr>
              <a:t> singola e </a:t>
            </a:r>
            <a:r>
              <a:rPr lang="en-US" sz="2800" dirty="0" err="1">
                <a:solidFill>
                  <a:schemeClr val="dk1"/>
                </a:solidFill>
                <a:latin typeface="Calibri"/>
                <a:ea typeface="Calibri"/>
                <a:cs typeface="Calibri"/>
                <a:sym typeface="Calibri"/>
              </a:rPr>
              <a:t>ripetuta</a:t>
            </a:r>
            <a:r>
              <a:rPr lang="en-US" sz="2800" dirty="0">
                <a:solidFill>
                  <a:schemeClr val="dk1"/>
                </a:solidFill>
                <a:latin typeface="Calibri"/>
                <a:ea typeface="Calibri"/>
                <a:cs typeface="Calibri"/>
                <a:sym typeface="Calibri"/>
              </a:rPr>
              <a:t> o pericolosi in caso di  aspirazione.</a:t>
            </a:r>
            <a:endParaRPr sz="2800" dirty="0">
              <a:solidFill>
                <a:schemeClr val="dk1"/>
              </a:solidFill>
              <a:latin typeface="Calibri"/>
              <a:ea typeface="Calibri"/>
              <a:cs typeface="Calibri"/>
              <a:sym typeface="Calibri"/>
            </a:endParaRPr>
          </a:p>
          <a:p>
            <a:pPr marL="12700" marR="5080" lvl="0" indent="0" algn="just" rtl="0">
              <a:lnSpc>
                <a:spcPct val="108214"/>
              </a:lnSpc>
              <a:spcBef>
                <a:spcPts val="40"/>
              </a:spcBef>
              <a:spcAft>
                <a:spcPts val="0"/>
              </a:spcAft>
              <a:buNone/>
            </a:pPr>
            <a:r>
              <a:rPr lang="en-US" sz="2800" dirty="0">
                <a:solidFill>
                  <a:schemeClr val="dk1"/>
                </a:solidFill>
                <a:latin typeface="Calibri"/>
                <a:ea typeface="Calibri"/>
                <a:cs typeface="Calibri"/>
                <a:sym typeface="Calibri"/>
              </a:rPr>
              <a:t>Il </a:t>
            </a:r>
            <a:r>
              <a:rPr lang="en-US" sz="2800" b="1" dirty="0" err="1">
                <a:solidFill>
                  <a:srgbClr val="FF0000"/>
                </a:solidFill>
                <a:latin typeface="Calibri"/>
                <a:ea typeface="Calibri"/>
                <a:cs typeface="Calibri"/>
                <a:sym typeface="Calibri"/>
              </a:rPr>
              <a:t>pittogramma</a:t>
            </a:r>
            <a:r>
              <a:rPr lang="en-US" sz="2800" b="1" dirty="0">
                <a:solidFill>
                  <a:srgbClr val="FF0000"/>
                </a:solidFill>
                <a:latin typeface="Calibri"/>
                <a:ea typeface="Calibri"/>
                <a:cs typeface="Calibri"/>
                <a:sym typeface="Calibri"/>
              </a:rPr>
              <a:t> con il punto </a:t>
            </a:r>
            <a:r>
              <a:rPr lang="en-US" sz="2800" b="1" dirty="0" err="1">
                <a:solidFill>
                  <a:srgbClr val="FF0000"/>
                </a:solidFill>
                <a:latin typeface="Calibri"/>
                <a:ea typeface="Calibri"/>
                <a:cs typeface="Calibri"/>
                <a:sym typeface="Calibri"/>
              </a:rPr>
              <a:t>esclamativo</a:t>
            </a:r>
            <a:r>
              <a:rPr lang="en-US" sz="2800" b="1" dirty="0">
                <a:solidFill>
                  <a:srgbClr val="FF0000"/>
                </a:solidFill>
                <a:latin typeface="Calibri"/>
                <a:ea typeface="Calibri"/>
                <a:cs typeface="Calibri"/>
                <a:sym typeface="Calibri"/>
              </a:rPr>
              <a:t> che </a:t>
            </a:r>
            <a:r>
              <a:rPr lang="en-US" sz="2800" b="1" dirty="0" err="1">
                <a:solidFill>
                  <a:srgbClr val="FF0000"/>
                </a:solidFill>
                <a:latin typeface="Calibri"/>
                <a:ea typeface="Calibri"/>
                <a:cs typeface="Calibri"/>
                <a:sym typeface="Calibri"/>
              </a:rPr>
              <a:t>sostituisce</a:t>
            </a:r>
            <a:r>
              <a:rPr lang="en-US" sz="2800" b="1" dirty="0">
                <a:solidFill>
                  <a:srgbClr val="FF0000"/>
                </a:solidFill>
                <a:latin typeface="Calibri"/>
                <a:ea typeface="Calibri"/>
                <a:cs typeface="Calibri"/>
                <a:sym typeface="Calibri"/>
              </a:rPr>
              <a:t> la  </a:t>
            </a:r>
            <a:r>
              <a:rPr lang="en-US" sz="2800" b="1" dirty="0" err="1">
                <a:solidFill>
                  <a:srgbClr val="FF0000"/>
                </a:solidFill>
                <a:latin typeface="Calibri"/>
                <a:ea typeface="Calibri"/>
                <a:cs typeface="Calibri"/>
                <a:sym typeface="Calibri"/>
              </a:rPr>
              <a:t>croce</a:t>
            </a:r>
            <a:r>
              <a:rPr lang="en-US" sz="2800" b="1" dirty="0">
                <a:solidFill>
                  <a:srgbClr val="FF0000"/>
                </a:solidFill>
                <a:latin typeface="Calibri"/>
                <a:ea typeface="Calibri"/>
                <a:cs typeface="Calibri"/>
                <a:sym typeface="Calibri"/>
              </a:rPr>
              <a:t> di </a:t>
            </a:r>
            <a:r>
              <a:rPr lang="en-US" sz="2800" b="1" dirty="0" err="1">
                <a:solidFill>
                  <a:srgbClr val="FF0000"/>
                </a:solidFill>
                <a:latin typeface="Calibri"/>
                <a:ea typeface="Calibri"/>
                <a:cs typeface="Calibri"/>
                <a:sym typeface="Calibri"/>
              </a:rPr>
              <a:t>Sant’Andrea</a:t>
            </a:r>
            <a:r>
              <a:rPr lang="en-US" sz="2800" b="1" dirty="0">
                <a:solidFill>
                  <a:srgbClr val="FF0000"/>
                </a:solidFill>
                <a:latin typeface="Calibri"/>
                <a:ea typeface="Calibri"/>
                <a:cs typeface="Calibri"/>
                <a:sym typeface="Calibri"/>
              </a:rPr>
              <a:t> </a:t>
            </a:r>
            <a:r>
              <a:rPr lang="en-US" sz="2800" dirty="0">
                <a:solidFill>
                  <a:schemeClr val="dk1"/>
                </a:solidFill>
                <a:latin typeface="Calibri"/>
                <a:ea typeface="Calibri"/>
                <a:cs typeface="Calibri"/>
                <a:sym typeface="Calibri"/>
              </a:rPr>
              <a:t>per i </a:t>
            </a:r>
            <a:r>
              <a:rPr lang="en-US" sz="2800" dirty="0" err="1">
                <a:solidFill>
                  <a:schemeClr val="dk1"/>
                </a:solidFill>
                <a:latin typeface="Calibri"/>
                <a:ea typeface="Calibri"/>
                <a:cs typeface="Calibri"/>
                <a:sym typeface="Calibri"/>
              </a:rPr>
              <a:t>nocivi</a:t>
            </a:r>
            <a:r>
              <a:rPr lang="en-US" sz="2800" dirty="0">
                <a:solidFill>
                  <a:schemeClr val="dk1"/>
                </a:solidFill>
                <a:latin typeface="Calibri"/>
                <a:ea typeface="Calibri"/>
                <a:cs typeface="Calibri"/>
                <a:sym typeface="Calibri"/>
              </a:rPr>
              <a:t>, gli </a:t>
            </a:r>
            <a:r>
              <a:rPr lang="en-US" sz="2800" dirty="0" err="1">
                <a:solidFill>
                  <a:schemeClr val="dk1"/>
                </a:solidFill>
                <a:latin typeface="Calibri"/>
                <a:ea typeface="Calibri"/>
                <a:cs typeface="Calibri"/>
                <a:sym typeface="Calibri"/>
              </a:rPr>
              <a:t>irritanti</a:t>
            </a:r>
            <a:r>
              <a:rPr lang="en-US" sz="2800" dirty="0">
                <a:solidFill>
                  <a:schemeClr val="dk1"/>
                </a:solidFill>
                <a:latin typeface="Calibri"/>
                <a:ea typeface="Calibri"/>
                <a:cs typeface="Calibri"/>
                <a:sym typeface="Calibri"/>
              </a:rPr>
              <a:t> e </a:t>
            </a:r>
            <a:r>
              <a:rPr lang="en-US" sz="2800" dirty="0" err="1">
                <a:solidFill>
                  <a:schemeClr val="dk1"/>
                </a:solidFill>
                <a:latin typeface="Calibri"/>
                <a:ea typeface="Calibri"/>
                <a:cs typeface="Calibri"/>
                <a:sym typeface="Calibri"/>
              </a:rPr>
              <a:t>tossici</a:t>
            </a:r>
            <a:r>
              <a:rPr lang="en-US" sz="2800" dirty="0">
                <a:solidFill>
                  <a:schemeClr val="dk1"/>
                </a:solidFill>
                <a:latin typeface="Calibri"/>
                <a:ea typeface="Calibri"/>
                <a:cs typeface="Calibri"/>
                <a:sym typeface="Calibri"/>
              </a:rPr>
              <a:t> sugli  organi </a:t>
            </a:r>
            <a:r>
              <a:rPr lang="en-US" sz="2800" dirty="0" err="1">
                <a:solidFill>
                  <a:schemeClr val="dk1"/>
                </a:solidFill>
                <a:latin typeface="Calibri"/>
                <a:ea typeface="Calibri"/>
                <a:cs typeface="Calibri"/>
                <a:sym typeface="Calibri"/>
              </a:rPr>
              <a:t>bersaglio</a:t>
            </a:r>
            <a:r>
              <a:rPr lang="en-US" sz="2800" dirty="0">
                <a:solidFill>
                  <a:schemeClr val="dk1"/>
                </a:solidFill>
                <a:latin typeface="Calibri"/>
                <a:ea typeface="Calibri"/>
                <a:cs typeface="Calibri"/>
                <a:sym typeface="Calibri"/>
              </a:rPr>
              <a:t> per singola </a:t>
            </a:r>
            <a:r>
              <a:rPr lang="en-US" sz="2800" dirty="0" err="1">
                <a:solidFill>
                  <a:schemeClr val="dk1"/>
                </a:solidFill>
                <a:latin typeface="Calibri"/>
                <a:ea typeface="Calibri"/>
                <a:cs typeface="Calibri"/>
                <a:sym typeface="Calibri"/>
              </a:rPr>
              <a:t>esposizione</a:t>
            </a:r>
            <a:r>
              <a:rPr lang="en-US" sz="2800" dirty="0">
                <a:solidFill>
                  <a:schemeClr val="dk1"/>
                </a:solidFill>
                <a:latin typeface="Calibri"/>
                <a:ea typeface="Calibri"/>
                <a:cs typeface="Calibri"/>
                <a:sym typeface="Calibri"/>
              </a:rPr>
              <a:t>.</a:t>
            </a:r>
            <a:endParaRPr sz="2800" dirty="0">
              <a:solidFill>
                <a:schemeClr val="dk1"/>
              </a:solidFill>
              <a:latin typeface="Calibri"/>
              <a:ea typeface="Calibri"/>
              <a:cs typeface="Calibri"/>
              <a:sym typeface="Calibri"/>
            </a:endParaRPr>
          </a:p>
        </p:txBody>
      </p:sp>
      <p:pic>
        <p:nvPicPr>
          <p:cNvPr id="724" name="Google Shape;724;p74"/>
          <p:cNvPicPr preferRelativeResize="0"/>
          <p:nvPr/>
        </p:nvPicPr>
        <p:blipFill rotWithShape="1">
          <a:blip r:embed="rId3">
            <a:alphaModFix/>
          </a:blip>
          <a:srcRect/>
          <a:stretch/>
        </p:blipFill>
        <p:spPr>
          <a:xfrm>
            <a:off x="1877731" y="4639564"/>
            <a:ext cx="5150956" cy="1649984"/>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Shape 735"/>
        <p:cNvGrpSpPr/>
        <p:nvPr/>
      </p:nvGrpSpPr>
      <p:grpSpPr>
        <a:xfrm>
          <a:off x="0" y="0"/>
          <a:ext cx="0" cy="0"/>
          <a:chOff x="0" y="0"/>
          <a:chExt cx="0" cy="0"/>
        </a:xfrm>
      </p:grpSpPr>
      <p:pic>
        <p:nvPicPr>
          <p:cNvPr id="737" name="Google Shape;737;p76"/>
          <p:cNvPicPr preferRelativeResize="0"/>
          <p:nvPr/>
        </p:nvPicPr>
        <p:blipFill rotWithShape="1">
          <a:blip r:embed="rId3">
            <a:alphaModFix/>
          </a:blip>
          <a:srcRect/>
          <a:stretch/>
        </p:blipFill>
        <p:spPr>
          <a:xfrm>
            <a:off x="0" y="828766"/>
            <a:ext cx="9040969" cy="5546276"/>
          </a:xfrm>
          <a:prstGeom prst="rect">
            <a:avLst/>
          </a:prstGeom>
          <a:noFill/>
          <a:ln>
            <a:noFill/>
          </a:ln>
        </p:spPr>
      </p:pic>
      <p:sp>
        <p:nvSpPr>
          <p:cNvPr id="2" name="Google Shape;730;p75">
            <a:extLst>
              <a:ext uri="{FF2B5EF4-FFF2-40B4-BE49-F238E27FC236}">
                <a16:creationId xmlns:a16="http://schemas.microsoft.com/office/drawing/2014/main" id="{43F111F5-CDAE-C40A-A77D-16CAC9628207}"/>
              </a:ext>
            </a:extLst>
          </p:cNvPr>
          <p:cNvSpPr txBox="1">
            <a:spLocks/>
          </p:cNvSpPr>
          <p:nvPr/>
        </p:nvSpPr>
        <p:spPr>
          <a:xfrm>
            <a:off x="2082794" y="10068"/>
            <a:ext cx="4433700" cy="444342"/>
          </a:xfrm>
          <a:prstGeom prst="rect">
            <a:avLst/>
          </a:prstGeom>
          <a:noFill/>
          <a:ln>
            <a:noFill/>
          </a:ln>
        </p:spPr>
        <p:txBody>
          <a:bodyPr spcFirstLastPara="1" wrap="square" lIns="0" tIns="13325"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4400" b="0" i="0" u="none" strike="noStrike" cap="none">
                <a:solidFill>
                  <a:srgbClr val="FF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12700"/>
            <a:r>
              <a:rPr lang="it-IT" sz="2800" b="1" dirty="0">
                <a:solidFill>
                  <a:srgbClr val="0070C0"/>
                </a:solidFill>
                <a:latin typeface="Times New Roman" panose="02020603050405020304" pitchFamily="18" charset="0"/>
                <a:cs typeface="Times New Roman" panose="02020603050405020304" pitchFamily="18" charset="0"/>
              </a:rPr>
              <a:t>NUOVE ETICHETTE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Shape 741"/>
        <p:cNvGrpSpPr/>
        <p:nvPr/>
      </p:nvGrpSpPr>
      <p:grpSpPr>
        <a:xfrm>
          <a:off x="0" y="0"/>
          <a:ext cx="0" cy="0"/>
          <a:chOff x="0" y="0"/>
          <a:chExt cx="0" cy="0"/>
        </a:xfrm>
      </p:grpSpPr>
      <p:pic>
        <p:nvPicPr>
          <p:cNvPr id="742" name="Google Shape;742;p77"/>
          <p:cNvPicPr preferRelativeResize="0"/>
          <p:nvPr/>
        </p:nvPicPr>
        <p:blipFill rotWithShape="1">
          <a:blip r:embed="rId3">
            <a:alphaModFix/>
          </a:blip>
          <a:srcRect/>
          <a:stretch/>
        </p:blipFill>
        <p:spPr>
          <a:xfrm>
            <a:off x="0" y="-1"/>
            <a:ext cx="5512158" cy="6709893"/>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Shape 746"/>
        <p:cNvGrpSpPr/>
        <p:nvPr/>
      </p:nvGrpSpPr>
      <p:grpSpPr>
        <a:xfrm>
          <a:off x="0" y="0"/>
          <a:ext cx="0" cy="0"/>
          <a:chOff x="0" y="0"/>
          <a:chExt cx="0" cy="0"/>
        </a:xfrm>
      </p:grpSpPr>
      <p:sp>
        <p:nvSpPr>
          <p:cNvPr id="748" name="Google Shape;748;p78"/>
          <p:cNvSpPr txBox="1">
            <a:spLocks noGrp="1"/>
          </p:cNvSpPr>
          <p:nvPr>
            <p:ph type="title"/>
          </p:nvPr>
        </p:nvSpPr>
        <p:spPr>
          <a:xfrm>
            <a:off x="1275008" y="160640"/>
            <a:ext cx="2909051" cy="444342"/>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None/>
            </a:pPr>
            <a:r>
              <a:rPr lang="en-US" sz="2800" b="1" dirty="0">
                <a:solidFill>
                  <a:srgbClr val="0070C0"/>
                </a:solidFill>
                <a:latin typeface="Times New Roman" panose="02020603050405020304" pitchFamily="18" charset="0"/>
                <a:cs typeface="Times New Roman" panose="02020603050405020304" pitchFamily="18" charset="0"/>
              </a:rPr>
              <a:t>ETICHETTE</a:t>
            </a:r>
            <a:endParaRPr sz="2800" b="1" dirty="0">
              <a:solidFill>
                <a:srgbClr val="0070C0"/>
              </a:solidFill>
              <a:latin typeface="Times New Roman" panose="02020603050405020304" pitchFamily="18" charset="0"/>
              <a:cs typeface="Times New Roman" panose="02020603050405020304" pitchFamily="18" charset="0"/>
            </a:endParaRPr>
          </a:p>
        </p:txBody>
      </p:sp>
      <p:pic>
        <p:nvPicPr>
          <p:cNvPr id="749" name="Google Shape;749;p78"/>
          <p:cNvPicPr preferRelativeResize="0"/>
          <p:nvPr/>
        </p:nvPicPr>
        <p:blipFill rotWithShape="1">
          <a:blip r:embed="rId3">
            <a:alphaModFix/>
          </a:blip>
          <a:srcRect/>
          <a:stretch/>
        </p:blipFill>
        <p:spPr>
          <a:xfrm>
            <a:off x="0" y="956021"/>
            <a:ext cx="8989454" cy="54319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Shape 844"/>
        <p:cNvGrpSpPr/>
        <p:nvPr/>
      </p:nvGrpSpPr>
      <p:grpSpPr>
        <a:xfrm>
          <a:off x="0" y="0"/>
          <a:ext cx="0" cy="0"/>
          <a:chOff x="0" y="0"/>
          <a:chExt cx="0" cy="0"/>
        </a:xfrm>
      </p:grpSpPr>
      <p:pic>
        <p:nvPicPr>
          <p:cNvPr id="845" name="Google Shape;845;p90"/>
          <p:cNvPicPr preferRelativeResize="0"/>
          <p:nvPr/>
        </p:nvPicPr>
        <p:blipFill rotWithShape="1">
          <a:blip r:embed="rId3">
            <a:alphaModFix/>
          </a:blip>
          <a:srcRect/>
          <a:stretch/>
        </p:blipFill>
        <p:spPr>
          <a:xfrm>
            <a:off x="0" y="1246631"/>
            <a:ext cx="9144000" cy="5611369"/>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Shape 877"/>
        <p:cNvGrpSpPr/>
        <p:nvPr/>
      </p:nvGrpSpPr>
      <p:grpSpPr>
        <a:xfrm>
          <a:off x="0" y="0"/>
          <a:ext cx="0" cy="0"/>
          <a:chOff x="0" y="0"/>
          <a:chExt cx="0" cy="0"/>
        </a:xfrm>
      </p:grpSpPr>
      <p:sp>
        <p:nvSpPr>
          <p:cNvPr id="878" name="Google Shape;878;p98"/>
          <p:cNvSpPr txBox="1"/>
          <p:nvPr/>
        </p:nvSpPr>
        <p:spPr>
          <a:xfrm>
            <a:off x="435965" y="1370533"/>
            <a:ext cx="6177915" cy="39179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a:solidFill>
                  <a:schemeClr val="dk1"/>
                </a:solidFill>
                <a:latin typeface="Calibri"/>
                <a:ea typeface="Calibri"/>
                <a:cs typeface="Calibri"/>
                <a:sym typeface="Calibri"/>
              </a:rPr>
              <a:t>Regole di precedenza per l’etichettatura – esemp</a:t>
            </a:r>
            <a:r>
              <a:rPr lang="en-US" sz="1800">
                <a:solidFill>
                  <a:schemeClr val="dk1"/>
                </a:solidFill>
                <a:latin typeface="Arial"/>
                <a:ea typeface="Arial"/>
                <a:cs typeface="Arial"/>
                <a:sym typeface="Arial"/>
              </a:rPr>
              <a:t>i:</a:t>
            </a:r>
            <a:endParaRPr sz="1800">
              <a:solidFill>
                <a:schemeClr val="dk1"/>
              </a:solidFill>
              <a:latin typeface="Arial"/>
              <a:ea typeface="Arial"/>
              <a:cs typeface="Arial"/>
              <a:sym typeface="Arial"/>
            </a:endParaRPr>
          </a:p>
        </p:txBody>
      </p:sp>
      <p:pic>
        <p:nvPicPr>
          <p:cNvPr id="879" name="Google Shape;879;p98"/>
          <p:cNvPicPr preferRelativeResize="0"/>
          <p:nvPr/>
        </p:nvPicPr>
        <p:blipFill rotWithShape="1">
          <a:blip r:embed="rId3">
            <a:alphaModFix/>
          </a:blip>
          <a:srcRect/>
          <a:stretch/>
        </p:blipFill>
        <p:spPr>
          <a:xfrm>
            <a:off x="1214627" y="2142744"/>
            <a:ext cx="1499616" cy="1597152"/>
          </a:xfrm>
          <a:prstGeom prst="rect">
            <a:avLst/>
          </a:prstGeom>
          <a:noFill/>
          <a:ln>
            <a:noFill/>
          </a:ln>
        </p:spPr>
      </p:pic>
      <p:pic>
        <p:nvPicPr>
          <p:cNvPr id="880" name="Google Shape;880;p98"/>
          <p:cNvPicPr preferRelativeResize="0"/>
          <p:nvPr/>
        </p:nvPicPr>
        <p:blipFill rotWithShape="1">
          <a:blip r:embed="rId4">
            <a:alphaModFix/>
          </a:blip>
          <a:srcRect/>
          <a:stretch/>
        </p:blipFill>
        <p:spPr>
          <a:xfrm>
            <a:off x="3285744" y="2214372"/>
            <a:ext cx="1344168" cy="1342643"/>
          </a:xfrm>
          <a:prstGeom prst="rect">
            <a:avLst/>
          </a:prstGeom>
          <a:noFill/>
          <a:ln>
            <a:noFill/>
          </a:ln>
        </p:spPr>
      </p:pic>
      <p:pic>
        <p:nvPicPr>
          <p:cNvPr id="881" name="Google Shape;881;p98"/>
          <p:cNvPicPr preferRelativeResize="0"/>
          <p:nvPr/>
        </p:nvPicPr>
        <p:blipFill rotWithShape="1">
          <a:blip r:embed="rId5">
            <a:alphaModFix/>
          </a:blip>
          <a:srcRect/>
          <a:stretch/>
        </p:blipFill>
        <p:spPr>
          <a:xfrm>
            <a:off x="4786884" y="2142744"/>
            <a:ext cx="1427988" cy="1429512"/>
          </a:xfrm>
          <a:prstGeom prst="rect">
            <a:avLst/>
          </a:prstGeom>
          <a:noFill/>
          <a:ln>
            <a:noFill/>
          </a:ln>
        </p:spPr>
      </p:pic>
      <p:sp>
        <p:nvSpPr>
          <p:cNvPr id="882" name="Google Shape;882;p98"/>
          <p:cNvSpPr txBox="1"/>
          <p:nvPr/>
        </p:nvSpPr>
        <p:spPr>
          <a:xfrm>
            <a:off x="5080253" y="3671061"/>
            <a:ext cx="945515" cy="452755"/>
          </a:xfrm>
          <a:prstGeom prst="rect">
            <a:avLst/>
          </a:prstGeom>
          <a:noFill/>
          <a:ln>
            <a:noFill/>
          </a:ln>
        </p:spPr>
        <p:txBody>
          <a:bodyPr spcFirstLastPara="1" wrap="square" lIns="0" tIns="12700" rIns="0" bIns="0" anchor="t" anchorCtr="0">
            <a:spAutoFit/>
          </a:bodyPr>
          <a:lstStyle/>
          <a:p>
            <a:pPr marL="12700" marR="5080" lvl="0" indent="0" algn="l" rtl="0">
              <a:lnSpc>
                <a:spcPct val="100000"/>
              </a:lnSpc>
              <a:spcBef>
                <a:spcPts val="0"/>
              </a:spcBef>
              <a:spcAft>
                <a:spcPts val="0"/>
              </a:spcAft>
              <a:buNone/>
            </a:pPr>
            <a:r>
              <a:rPr lang="en-US" sz="1400" i="1">
                <a:solidFill>
                  <a:schemeClr val="dk1"/>
                </a:solidFill>
                <a:latin typeface="Arial"/>
                <a:ea typeface="Arial"/>
                <a:cs typeface="Arial"/>
                <a:sym typeface="Arial"/>
              </a:rPr>
              <a:t>Ossidante  (facoltativo)</a:t>
            </a:r>
            <a:endParaRPr sz="1400">
              <a:solidFill>
                <a:schemeClr val="dk1"/>
              </a:solidFill>
              <a:latin typeface="Arial"/>
              <a:ea typeface="Arial"/>
              <a:cs typeface="Arial"/>
              <a:sym typeface="Arial"/>
            </a:endParaRPr>
          </a:p>
        </p:txBody>
      </p:sp>
      <p:pic>
        <p:nvPicPr>
          <p:cNvPr id="883" name="Google Shape;883;p98"/>
          <p:cNvPicPr preferRelativeResize="0"/>
          <p:nvPr/>
        </p:nvPicPr>
        <p:blipFill rotWithShape="1">
          <a:blip r:embed="rId6">
            <a:alphaModFix/>
          </a:blip>
          <a:srcRect/>
          <a:stretch/>
        </p:blipFill>
        <p:spPr>
          <a:xfrm>
            <a:off x="1232916" y="300227"/>
            <a:ext cx="5015484" cy="1231392"/>
          </a:xfrm>
          <a:prstGeom prst="rect">
            <a:avLst/>
          </a:prstGeom>
          <a:noFill/>
          <a:ln>
            <a:noFill/>
          </a:ln>
        </p:spPr>
      </p:pic>
      <p:pic>
        <p:nvPicPr>
          <p:cNvPr id="884" name="Google Shape;884;p98"/>
          <p:cNvPicPr preferRelativeResize="0"/>
          <p:nvPr/>
        </p:nvPicPr>
        <p:blipFill rotWithShape="1">
          <a:blip r:embed="rId7">
            <a:alphaModFix/>
          </a:blip>
          <a:srcRect/>
          <a:stretch/>
        </p:blipFill>
        <p:spPr>
          <a:xfrm>
            <a:off x="1499616" y="4543044"/>
            <a:ext cx="1644396" cy="1642872"/>
          </a:xfrm>
          <a:prstGeom prst="rect">
            <a:avLst/>
          </a:prstGeom>
          <a:noFill/>
          <a:ln>
            <a:noFill/>
          </a:ln>
        </p:spPr>
      </p:pic>
      <p:grpSp>
        <p:nvGrpSpPr>
          <p:cNvPr id="885" name="Google Shape;885;p98"/>
          <p:cNvGrpSpPr/>
          <p:nvPr/>
        </p:nvGrpSpPr>
        <p:grpSpPr>
          <a:xfrm>
            <a:off x="4346447" y="4645152"/>
            <a:ext cx="1787144" cy="1770888"/>
            <a:chOff x="4346447" y="4645152"/>
            <a:chExt cx="1787144" cy="1770888"/>
          </a:xfrm>
        </p:grpSpPr>
        <p:pic>
          <p:nvPicPr>
            <p:cNvPr id="886" name="Google Shape;886;p98"/>
            <p:cNvPicPr preferRelativeResize="0"/>
            <p:nvPr/>
          </p:nvPicPr>
          <p:blipFill rotWithShape="1">
            <a:blip r:embed="rId8">
              <a:alphaModFix/>
            </a:blip>
            <a:srcRect/>
            <a:stretch/>
          </p:blipFill>
          <p:spPr>
            <a:xfrm>
              <a:off x="4346447" y="4645152"/>
              <a:ext cx="1763268" cy="1770888"/>
            </a:xfrm>
            <a:prstGeom prst="rect">
              <a:avLst/>
            </a:prstGeom>
            <a:noFill/>
            <a:ln>
              <a:noFill/>
            </a:ln>
          </p:spPr>
        </p:pic>
        <p:sp>
          <p:nvSpPr>
            <p:cNvPr id="887" name="Google Shape;887;p98"/>
            <p:cNvSpPr/>
            <p:nvPr/>
          </p:nvSpPr>
          <p:spPr>
            <a:xfrm>
              <a:off x="4488941" y="4923282"/>
              <a:ext cx="1644650" cy="1214755"/>
            </a:xfrm>
            <a:custGeom>
              <a:avLst/>
              <a:gdLst/>
              <a:ahLst/>
              <a:cxnLst/>
              <a:rect l="l" t="t" r="r" b="b"/>
              <a:pathLst>
                <a:path w="1644650" h="1214754" extrusionOk="0">
                  <a:moveTo>
                    <a:pt x="0" y="0"/>
                  </a:moveTo>
                  <a:lnTo>
                    <a:pt x="1644650" y="1214437"/>
                  </a:lnTo>
                </a:path>
              </a:pathLst>
            </a:custGeom>
            <a:noFill/>
            <a:ln w="259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8" name="Google Shape;888;p98"/>
            <p:cNvSpPr/>
            <p:nvPr/>
          </p:nvSpPr>
          <p:spPr>
            <a:xfrm>
              <a:off x="4488941" y="4780026"/>
              <a:ext cx="1500505" cy="1500505"/>
            </a:xfrm>
            <a:custGeom>
              <a:avLst/>
              <a:gdLst/>
              <a:ahLst/>
              <a:cxnLst/>
              <a:rect l="l" t="t" r="r" b="b"/>
              <a:pathLst>
                <a:path w="1500504" h="1500504" extrusionOk="0">
                  <a:moveTo>
                    <a:pt x="1500124" y="0"/>
                  </a:moveTo>
                  <a:lnTo>
                    <a:pt x="0" y="1500187"/>
                  </a:lnTo>
                </a:path>
              </a:pathLst>
            </a:custGeom>
            <a:noFill/>
            <a:ln w="259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889" name="Google Shape;889;p98"/>
          <p:cNvSpPr txBox="1"/>
          <p:nvPr/>
        </p:nvSpPr>
        <p:spPr>
          <a:xfrm>
            <a:off x="3579621" y="3671061"/>
            <a:ext cx="1036319" cy="452755"/>
          </a:xfrm>
          <a:prstGeom prst="rect">
            <a:avLst/>
          </a:prstGeom>
          <a:noFill/>
          <a:ln>
            <a:noFill/>
          </a:ln>
        </p:spPr>
        <p:txBody>
          <a:bodyPr spcFirstLastPara="1" wrap="square" lIns="0" tIns="12700" rIns="0" bIns="0" anchor="t" anchorCtr="0">
            <a:spAutoFit/>
          </a:bodyPr>
          <a:lstStyle/>
          <a:p>
            <a:pPr marL="12700" marR="5080" lvl="0" indent="0" algn="l" rtl="0">
              <a:lnSpc>
                <a:spcPct val="100000"/>
              </a:lnSpc>
              <a:spcBef>
                <a:spcPts val="0"/>
              </a:spcBef>
              <a:spcAft>
                <a:spcPts val="0"/>
              </a:spcAft>
              <a:buNone/>
            </a:pPr>
            <a:r>
              <a:rPr lang="en-US" sz="1400" i="1">
                <a:solidFill>
                  <a:schemeClr val="dk1"/>
                </a:solidFill>
                <a:latin typeface="Arial"/>
                <a:ea typeface="Arial"/>
                <a:cs typeface="Arial"/>
                <a:sym typeface="Arial"/>
              </a:rPr>
              <a:t>Infiammabile  (facoltativo)</a:t>
            </a:r>
            <a:endParaRPr sz="1400">
              <a:solidFill>
                <a:schemeClr val="dk1"/>
              </a:solidFill>
              <a:latin typeface="Arial"/>
              <a:ea typeface="Arial"/>
              <a:cs typeface="Arial"/>
              <a:sym typeface="Arial"/>
            </a:endParaRPr>
          </a:p>
        </p:txBody>
      </p:sp>
      <p:sp>
        <p:nvSpPr>
          <p:cNvPr id="890" name="Google Shape;890;p98"/>
          <p:cNvSpPr/>
          <p:nvPr/>
        </p:nvSpPr>
        <p:spPr>
          <a:xfrm>
            <a:off x="6786371" y="428244"/>
            <a:ext cx="2143125" cy="2214880"/>
          </a:xfrm>
          <a:custGeom>
            <a:avLst/>
            <a:gdLst/>
            <a:ahLst/>
            <a:cxnLst/>
            <a:rect l="l" t="t" r="r" b="b"/>
            <a:pathLst>
              <a:path w="2143125" h="2214880" extrusionOk="0">
                <a:moveTo>
                  <a:pt x="0" y="357123"/>
                </a:moveTo>
                <a:lnTo>
                  <a:pt x="3260" y="308665"/>
                </a:lnTo>
                <a:lnTo>
                  <a:pt x="12757" y="262187"/>
                </a:lnTo>
                <a:lnTo>
                  <a:pt x="28065" y="218116"/>
                </a:lnTo>
                <a:lnTo>
                  <a:pt x="48758" y="176878"/>
                </a:lnTo>
                <a:lnTo>
                  <a:pt x="74412" y="138897"/>
                </a:lnTo>
                <a:lnTo>
                  <a:pt x="104600" y="104600"/>
                </a:lnTo>
                <a:lnTo>
                  <a:pt x="138897" y="74412"/>
                </a:lnTo>
                <a:lnTo>
                  <a:pt x="176878" y="48758"/>
                </a:lnTo>
                <a:lnTo>
                  <a:pt x="218116" y="28065"/>
                </a:lnTo>
                <a:lnTo>
                  <a:pt x="262187" y="12757"/>
                </a:lnTo>
                <a:lnTo>
                  <a:pt x="308665" y="3260"/>
                </a:lnTo>
                <a:lnTo>
                  <a:pt x="357124" y="0"/>
                </a:lnTo>
                <a:lnTo>
                  <a:pt x="1785620" y="0"/>
                </a:lnTo>
                <a:lnTo>
                  <a:pt x="1834078" y="3260"/>
                </a:lnTo>
                <a:lnTo>
                  <a:pt x="1880556" y="12757"/>
                </a:lnTo>
                <a:lnTo>
                  <a:pt x="1924627" y="28065"/>
                </a:lnTo>
                <a:lnTo>
                  <a:pt x="1965865" y="48758"/>
                </a:lnTo>
                <a:lnTo>
                  <a:pt x="2003846" y="74412"/>
                </a:lnTo>
                <a:lnTo>
                  <a:pt x="2038143" y="104600"/>
                </a:lnTo>
                <a:lnTo>
                  <a:pt x="2068331" y="138897"/>
                </a:lnTo>
                <a:lnTo>
                  <a:pt x="2093985" y="176878"/>
                </a:lnTo>
                <a:lnTo>
                  <a:pt x="2114678" y="218116"/>
                </a:lnTo>
                <a:lnTo>
                  <a:pt x="2129986" y="262187"/>
                </a:lnTo>
                <a:lnTo>
                  <a:pt x="2139483" y="308665"/>
                </a:lnTo>
                <a:lnTo>
                  <a:pt x="2142744" y="357123"/>
                </a:lnTo>
                <a:lnTo>
                  <a:pt x="2142744" y="1857247"/>
                </a:lnTo>
                <a:lnTo>
                  <a:pt x="2139483" y="1905706"/>
                </a:lnTo>
                <a:lnTo>
                  <a:pt x="2129986" y="1952184"/>
                </a:lnTo>
                <a:lnTo>
                  <a:pt x="2114678" y="1996255"/>
                </a:lnTo>
                <a:lnTo>
                  <a:pt x="2093985" y="2037493"/>
                </a:lnTo>
                <a:lnTo>
                  <a:pt x="2068331" y="2075474"/>
                </a:lnTo>
                <a:lnTo>
                  <a:pt x="2038143" y="2109771"/>
                </a:lnTo>
                <a:lnTo>
                  <a:pt x="2003846" y="2139959"/>
                </a:lnTo>
                <a:lnTo>
                  <a:pt x="1965865" y="2165613"/>
                </a:lnTo>
                <a:lnTo>
                  <a:pt x="1924627" y="2186306"/>
                </a:lnTo>
                <a:lnTo>
                  <a:pt x="1880556" y="2201614"/>
                </a:lnTo>
                <a:lnTo>
                  <a:pt x="1834078" y="2211111"/>
                </a:lnTo>
                <a:lnTo>
                  <a:pt x="1785620" y="2214371"/>
                </a:lnTo>
                <a:lnTo>
                  <a:pt x="357124" y="2214371"/>
                </a:lnTo>
                <a:lnTo>
                  <a:pt x="308665" y="2211111"/>
                </a:lnTo>
                <a:lnTo>
                  <a:pt x="262187" y="2201614"/>
                </a:lnTo>
                <a:lnTo>
                  <a:pt x="218116" y="2186306"/>
                </a:lnTo>
                <a:lnTo>
                  <a:pt x="176878" y="2165613"/>
                </a:lnTo>
                <a:lnTo>
                  <a:pt x="138897" y="2139959"/>
                </a:lnTo>
                <a:lnTo>
                  <a:pt x="104600" y="2109771"/>
                </a:lnTo>
                <a:lnTo>
                  <a:pt x="74412" y="2075474"/>
                </a:lnTo>
                <a:lnTo>
                  <a:pt x="48758" y="2037493"/>
                </a:lnTo>
                <a:lnTo>
                  <a:pt x="28065" y="1996255"/>
                </a:lnTo>
                <a:lnTo>
                  <a:pt x="12757" y="1952184"/>
                </a:lnTo>
                <a:lnTo>
                  <a:pt x="3260" y="1905706"/>
                </a:lnTo>
                <a:lnTo>
                  <a:pt x="0" y="1857247"/>
                </a:lnTo>
                <a:lnTo>
                  <a:pt x="0" y="357123"/>
                </a:lnTo>
                <a:close/>
              </a:path>
            </a:pathLst>
          </a:custGeom>
          <a:noFill/>
          <a:ln w="12175" cap="flat" cmpd="sng">
            <a:solidFill>
              <a:srgbClr val="5B9BD4"/>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91" name="Google Shape;891;p98"/>
          <p:cNvSpPr txBox="1"/>
          <p:nvPr/>
        </p:nvSpPr>
        <p:spPr>
          <a:xfrm>
            <a:off x="6983983" y="871220"/>
            <a:ext cx="1749425" cy="1306830"/>
          </a:xfrm>
          <a:prstGeom prst="rect">
            <a:avLst/>
          </a:prstGeom>
          <a:noFill/>
          <a:ln>
            <a:noFill/>
          </a:ln>
        </p:spPr>
        <p:txBody>
          <a:bodyPr spcFirstLastPara="1" wrap="square" lIns="0" tIns="13325" rIns="0" bIns="0" anchor="t" anchorCtr="0">
            <a:spAutoFit/>
          </a:bodyPr>
          <a:lstStyle/>
          <a:p>
            <a:pPr marL="12700" marR="5080" lvl="0" indent="-1270" algn="ctr" rtl="0">
              <a:lnSpc>
                <a:spcPct val="100000"/>
              </a:lnSpc>
              <a:spcBef>
                <a:spcPts val="0"/>
              </a:spcBef>
              <a:spcAft>
                <a:spcPts val="0"/>
              </a:spcAft>
              <a:buNone/>
            </a:pPr>
            <a:r>
              <a:rPr lang="en-US" sz="1400" b="1" i="1">
                <a:solidFill>
                  <a:schemeClr val="dk1"/>
                </a:solidFill>
                <a:latin typeface="Calibri"/>
                <a:ea typeface="Calibri"/>
                <a:cs typeface="Calibri"/>
                <a:sym typeface="Calibri"/>
              </a:rPr>
              <a:t>Devono essere inclusi i  pittogrammi che  indicano la categoria di  pericolo più grave per  ciascuna classe di  pericolo!!</a:t>
            </a:r>
            <a:endParaRPr sz="1400">
              <a:solidFill>
                <a:schemeClr val="dk1"/>
              </a:solidFill>
              <a:latin typeface="Calibri"/>
              <a:ea typeface="Calibri"/>
              <a:cs typeface="Calibri"/>
              <a:sym typeface="Calibri"/>
            </a:endParaRPr>
          </a:p>
        </p:txBody>
      </p:sp>
      <p:sp>
        <p:nvSpPr>
          <p:cNvPr id="892" name="Google Shape;892;p98"/>
          <p:cNvSpPr txBox="1"/>
          <p:nvPr/>
        </p:nvSpPr>
        <p:spPr>
          <a:xfrm>
            <a:off x="1566417" y="3824985"/>
            <a:ext cx="790575" cy="23939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400" i="1">
                <a:solidFill>
                  <a:schemeClr val="dk1"/>
                </a:solidFill>
                <a:latin typeface="Arial"/>
                <a:ea typeface="Arial"/>
                <a:cs typeface="Arial"/>
                <a:sym typeface="Arial"/>
              </a:rPr>
              <a:t>Esplosivo</a:t>
            </a:r>
            <a:endParaRPr sz="1400">
              <a:solidFill>
                <a:schemeClr val="dk1"/>
              </a:solidFill>
              <a:latin typeface="Arial"/>
              <a:ea typeface="Arial"/>
              <a:cs typeface="Arial"/>
              <a:sym typeface="Arial"/>
            </a:endParaRPr>
          </a:p>
        </p:txBody>
      </p:sp>
      <p:sp>
        <p:nvSpPr>
          <p:cNvPr id="893" name="Google Shape;893;p98"/>
          <p:cNvSpPr txBox="1"/>
          <p:nvPr/>
        </p:nvSpPr>
        <p:spPr>
          <a:xfrm>
            <a:off x="1447291" y="6360972"/>
            <a:ext cx="1949450" cy="23939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400" i="1">
                <a:solidFill>
                  <a:schemeClr val="dk1"/>
                </a:solidFill>
                <a:latin typeface="Arial"/>
                <a:ea typeface="Arial"/>
                <a:cs typeface="Arial"/>
                <a:sym typeface="Arial"/>
              </a:rPr>
              <a:t>Gravi effetti per la salute</a:t>
            </a:r>
            <a:endParaRPr sz="1400">
              <a:solidFill>
                <a:schemeClr val="dk1"/>
              </a:solidFill>
              <a:latin typeface="Arial"/>
              <a:ea typeface="Arial"/>
              <a:cs typeface="Arial"/>
              <a:sym typeface="Arial"/>
            </a:endParaRPr>
          </a:p>
        </p:txBody>
      </p:sp>
      <p:sp>
        <p:nvSpPr>
          <p:cNvPr id="894" name="Google Shape;894;p98"/>
          <p:cNvSpPr txBox="1"/>
          <p:nvPr/>
        </p:nvSpPr>
        <p:spPr>
          <a:xfrm>
            <a:off x="5443854" y="6360972"/>
            <a:ext cx="2138045" cy="23939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400" i="1">
                <a:solidFill>
                  <a:schemeClr val="dk1"/>
                </a:solidFill>
                <a:latin typeface="Arial"/>
                <a:ea typeface="Arial"/>
                <a:cs typeface="Arial"/>
                <a:sym typeface="Arial"/>
              </a:rPr>
              <a:t>Effetti più lievi per la salute</a:t>
            </a:r>
            <a:endParaRPr sz="1400">
              <a:solidFill>
                <a:schemeClr val="dk1"/>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Shape 906"/>
        <p:cNvGrpSpPr/>
        <p:nvPr/>
      </p:nvGrpSpPr>
      <p:grpSpPr>
        <a:xfrm>
          <a:off x="0" y="0"/>
          <a:ext cx="0" cy="0"/>
          <a:chOff x="0" y="0"/>
          <a:chExt cx="0" cy="0"/>
        </a:xfrm>
      </p:grpSpPr>
      <p:sp>
        <p:nvSpPr>
          <p:cNvPr id="910" name="Google Shape;910;p100"/>
          <p:cNvSpPr txBox="1">
            <a:spLocks noGrp="1"/>
          </p:cNvSpPr>
          <p:nvPr>
            <p:ph type="title"/>
          </p:nvPr>
        </p:nvSpPr>
        <p:spPr>
          <a:xfrm>
            <a:off x="2219204" y="633298"/>
            <a:ext cx="5263422" cy="690564"/>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None/>
            </a:pPr>
            <a:r>
              <a:rPr lang="en-US" b="1" dirty="0"/>
              <a:t>SOSTANZE TOSSICHE</a:t>
            </a:r>
            <a:endParaRPr b="1" dirty="0"/>
          </a:p>
        </p:txBody>
      </p:sp>
      <p:pic>
        <p:nvPicPr>
          <p:cNvPr id="911" name="Google Shape;911;p100"/>
          <p:cNvPicPr preferRelativeResize="0"/>
          <p:nvPr/>
        </p:nvPicPr>
        <p:blipFill rotWithShape="1">
          <a:blip r:embed="rId3">
            <a:alphaModFix/>
          </a:blip>
          <a:srcRect/>
          <a:stretch/>
        </p:blipFill>
        <p:spPr>
          <a:xfrm>
            <a:off x="5105598" y="2017989"/>
            <a:ext cx="2857103" cy="2858597"/>
          </a:xfrm>
          <a:prstGeom prst="rect">
            <a:avLst/>
          </a:prstGeom>
          <a:noFill/>
          <a:ln>
            <a:noFill/>
          </a:ln>
        </p:spPr>
      </p:pic>
      <p:pic>
        <p:nvPicPr>
          <p:cNvPr id="912" name="Google Shape;912;p100"/>
          <p:cNvPicPr preferRelativeResize="0"/>
          <p:nvPr/>
        </p:nvPicPr>
        <p:blipFill rotWithShape="1">
          <a:blip r:embed="rId4">
            <a:alphaModFix/>
          </a:blip>
          <a:srcRect/>
          <a:stretch/>
        </p:blipFill>
        <p:spPr>
          <a:xfrm>
            <a:off x="916211" y="1993681"/>
            <a:ext cx="2905693" cy="2907212"/>
          </a:xfrm>
          <a:prstGeom prst="rect">
            <a:avLst/>
          </a:prstGeom>
          <a:noFill/>
          <a:ln>
            <a:noFill/>
          </a:ln>
        </p:spPr>
      </p:pic>
      <p:sp>
        <p:nvSpPr>
          <p:cNvPr id="913" name="Google Shape;913;p100"/>
          <p:cNvSpPr txBox="1"/>
          <p:nvPr/>
        </p:nvSpPr>
        <p:spPr>
          <a:xfrm>
            <a:off x="905967" y="5253939"/>
            <a:ext cx="3283585" cy="878840"/>
          </a:xfrm>
          <a:prstGeom prst="rect">
            <a:avLst/>
          </a:prstGeom>
          <a:noFill/>
          <a:ln>
            <a:noFill/>
          </a:ln>
        </p:spPr>
        <p:txBody>
          <a:bodyPr spcFirstLastPara="1" wrap="square" lIns="0" tIns="12050" rIns="0" bIns="0" anchor="t" anchorCtr="0">
            <a:spAutoFit/>
          </a:bodyPr>
          <a:lstStyle/>
          <a:p>
            <a:pPr marL="12700" marR="5080" lvl="0" indent="0" algn="l" rtl="0">
              <a:lnSpc>
                <a:spcPct val="100000"/>
              </a:lnSpc>
              <a:spcBef>
                <a:spcPts val="0"/>
              </a:spcBef>
              <a:spcAft>
                <a:spcPts val="0"/>
              </a:spcAft>
              <a:buNone/>
            </a:pPr>
            <a:r>
              <a:rPr lang="en-US" sz="2800" b="1">
                <a:solidFill>
                  <a:schemeClr val="dk1"/>
                </a:solidFill>
                <a:latin typeface="Arial"/>
                <a:ea typeface="Arial"/>
                <a:cs typeface="Arial"/>
                <a:sym typeface="Arial"/>
              </a:rPr>
              <a:t>GHS06 per prodotti  tossici acuti</a:t>
            </a:r>
            <a:endParaRPr sz="2800">
              <a:solidFill>
                <a:schemeClr val="dk1"/>
              </a:solidFill>
              <a:latin typeface="Arial"/>
              <a:ea typeface="Arial"/>
              <a:cs typeface="Arial"/>
              <a:sym typeface="Arial"/>
            </a:endParaRPr>
          </a:p>
        </p:txBody>
      </p:sp>
      <p:sp>
        <p:nvSpPr>
          <p:cNvPr id="914" name="Google Shape;914;p100"/>
          <p:cNvSpPr txBox="1"/>
          <p:nvPr/>
        </p:nvSpPr>
        <p:spPr>
          <a:xfrm>
            <a:off x="5357876" y="5253939"/>
            <a:ext cx="2891790" cy="1305560"/>
          </a:xfrm>
          <a:prstGeom prst="rect">
            <a:avLst/>
          </a:prstGeom>
          <a:noFill/>
          <a:ln>
            <a:noFill/>
          </a:ln>
        </p:spPr>
        <p:txBody>
          <a:bodyPr spcFirstLastPara="1" wrap="square" lIns="0" tIns="12050" rIns="0" bIns="0" anchor="t" anchorCtr="0">
            <a:spAutoFit/>
          </a:bodyPr>
          <a:lstStyle/>
          <a:p>
            <a:pPr marL="12700" marR="5080" lvl="0" indent="634" algn="ctr" rtl="0">
              <a:lnSpc>
                <a:spcPct val="100000"/>
              </a:lnSpc>
              <a:spcBef>
                <a:spcPts val="0"/>
              </a:spcBef>
              <a:spcAft>
                <a:spcPts val="0"/>
              </a:spcAft>
              <a:buNone/>
            </a:pPr>
            <a:r>
              <a:rPr lang="en-US" sz="2800" b="1">
                <a:solidFill>
                  <a:schemeClr val="dk1"/>
                </a:solidFill>
                <a:latin typeface="Arial"/>
                <a:ea typeface="Arial"/>
                <a:cs typeface="Arial"/>
                <a:sym typeface="Arial"/>
              </a:rPr>
              <a:t>GHS08 per  prodotti tossici a  lungo termine</a:t>
            </a:r>
            <a:endParaRPr sz="2800">
              <a:solidFill>
                <a:schemeClr val="dk1"/>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Shape 963"/>
        <p:cNvGrpSpPr/>
        <p:nvPr/>
      </p:nvGrpSpPr>
      <p:grpSpPr>
        <a:xfrm>
          <a:off x="0" y="0"/>
          <a:ext cx="0" cy="0"/>
          <a:chOff x="0" y="0"/>
          <a:chExt cx="0" cy="0"/>
        </a:xfrm>
      </p:grpSpPr>
      <p:sp>
        <p:nvSpPr>
          <p:cNvPr id="967" name="Google Shape;967;p106"/>
          <p:cNvSpPr txBox="1"/>
          <p:nvPr/>
        </p:nvSpPr>
        <p:spPr>
          <a:xfrm>
            <a:off x="167625" y="393775"/>
            <a:ext cx="8976375" cy="1729364"/>
          </a:xfrm>
          <a:prstGeom prst="rect">
            <a:avLst/>
          </a:prstGeom>
          <a:noFill/>
          <a:ln>
            <a:noFill/>
          </a:ln>
        </p:spPr>
        <p:txBody>
          <a:bodyPr spcFirstLastPara="1" wrap="square" lIns="0" tIns="67925" rIns="0" bIns="0" anchor="t" anchorCtr="0">
            <a:spAutoFit/>
          </a:bodyPr>
          <a:lstStyle/>
          <a:p>
            <a:pPr marL="12700" marR="5080" lvl="0" indent="0" algn="l" rtl="0">
              <a:lnSpc>
                <a:spcPct val="108124"/>
              </a:lnSpc>
              <a:spcBef>
                <a:spcPts val="0"/>
              </a:spcBef>
              <a:spcAft>
                <a:spcPts val="0"/>
              </a:spcAft>
              <a:buNone/>
            </a:pPr>
            <a:r>
              <a:rPr lang="en-US" sz="2400" dirty="0">
                <a:solidFill>
                  <a:schemeClr val="dk1"/>
                </a:solidFill>
                <a:latin typeface="Calibri"/>
                <a:ea typeface="Calibri"/>
                <a:cs typeface="Calibri"/>
                <a:sym typeface="Calibri"/>
              </a:rPr>
              <a:t>La </a:t>
            </a:r>
            <a:r>
              <a:rPr lang="en-US" sz="2400" b="1" i="1" dirty="0">
                <a:solidFill>
                  <a:schemeClr val="dk1"/>
                </a:solidFill>
                <a:latin typeface="Calibri"/>
                <a:ea typeface="Calibri"/>
                <a:cs typeface="Calibri"/>
                <a:sym typeface="Calibri"/>
              </a:rPr>
              <a:t>durata </a:t>
            </a:r>
            <a:r>
              <a:rPr lang="en-US" sz="2400" dirty="0">
                <a:solidFill>
                  <a:schemeClr val="dk1"/>
                </a:solidFill>
                <a:latin typeface="Calibri"/>
                <a:ea typeface="Calibri"/>
                <a:cs typeface="Calibri"/>
                <a:sym typeface="Calibri"/>
              </a:rPr>
              <a:t>del contatto permette di  distinguere tra:</a:t>
            </a:r>
            <a:endParaRPr sz="2400" dirty="0">
              <a:solidFill>
                <a:schemeClr val="dk1"/>
              </a:solidFill>
              <a:latin typeface="Calibri"/>
              <a:ea typeface="Calibri"/>
              <a:cs typeface="Calibri"/>
              <a:sym typeface="Calibri"/>
            </a:endParaRPr>
          </a:p>
          <a:p>
            <a:pPr marL="469900" marR="0" lvl="0" indent="-457200" algn="l" rtl="0">
              <a:lnSpc>
                <a:spcPct val="100000"/>
              </a:lnSpc>
              <a:spcBef>
                <a:spcPts val="560"/>
              </a:spcBef>
              <a:spcAft>
                <a:spcPts val="0"/>
              </a:spcAft>
              <a:buClr>
                <a:schemeClr val="dk1"/>
              </a:buClr>
              <a:buSzPts val="3200"/>
              <a:buFont typeface="Noto Sans Symbols"/>
              <a:buChar char="❖"/>
            </a:pPr>
            <a:r>
              <a:rPr lang="en-US" sz="2400" b="1" dirty="0">
                <a:solidFill>
                  <a:srgbClr val="7030A0"/>
                </a:solidFill>
                <a:latin typeface="Calibri"/>
                <a:ea typeface="Calibri"/>
                <a:cs typeface="Calibri"/>
                <a:sym typeface="Calibri"/>
              </a:rPr>
              <a:t>Tossicità </a:t>
            </a:r>
            <a:r>
              <a:rPr lang="en-US" sz="2400" b="1" i="1" dirty="0">
                <a:solidFill>
                  <a:srgbClr val="7030A0"/>
                </a:solidFill>
                <a:latin typeface="Calibri"/>
                <a:ea typeface="Calibri"/>
                <a:cs typeface="Calibri"/>
                <a:sym typeface="Calibri"/>
              </a:rPr>
              <a:t>cronica</a:t>
            </a:r>
            <a:r>
              <a:rPr lang="en-US" sz="2400" b="1" i="1" dirty="0">
                <a:solidFill>
                  <a:schemeClr val="dk1"/>
                </a:solidFill>
                <a:latin typeface="Calibri"/>
                <a:ea typeface="Calibri"/>
                <a:cs typeface="Calibri"/>
                <a:sym typeface="Calibri"/>
              </a:rPr>
              <a:t>: </a:t>
            </a:r>
            <a:r>
              <a:rPr lang="en-US" sz="2400" i="1" dirty="0">
                <a:solidFill>
                  <a:schemeClr val="dk1"/>
                </a:solidFill>
                <a:latin typeface="Calibri"/>
                <a:ea typeface="Calibri"/>
                <a:cs typeface="Calibri"/>
                <a:sym typeface="Calibri"/>
              </a:rPr>
              <a:t>lunga </a:t>
            </a:r>
            <a:r>
              <a:rPr lang="en-US" sz="2400" i="1" dirty="0" err="1">
                <a:solidFill>
                  <a:schemeClr val="dk1"/>
                </a:solidFill>
                <a:latin typeface="Calibri"/>
                <a:ea typeface="Calibri"/>
                <a:cs typeface="Calibri"/>
                <a:sym typeface="Calibri"/>
              </a:rPr>
              <a:t>esposizione</a:t>
            </a:r>
            <a:r>
              <a:rPr lang="en-US" sz="2400" i="1" dirty="0">
                <a:solidFill>
                  <a:schemeClr val="dk1"/>
                </a:solidFill>
                <a:latin typeface="Calibri"/>
                <a:ea typeface="Calibri"/>
                <a:cs typeface="Calibri"/>
                <a:sym typeface="Calibri"/>
              </a:rPr>
              <a:t> a </a:t>
            </a:r>
            <a:r>
              <a:rPr lang="en-US" sz="2400" i="1" dirty="0" err="1">
                <a:solidFill>
                  <a:schemeClr val="dk1"/>
                </a:solidFill>
                <a:latin typeface="Calibri"/>
                <a:ea typeface="Calibri"/>
                <a:cs typeface="Calibri"/>
                <a:sym typeface="Calibri"/>
              </a:rPr>
              <a:t>dosi</a:t>
            </a:r>
            <a:r>
              <a:rPr lang="en-US" sz="2400" i="1" dirty="0">
                <a:solidFill>
                  <a:schemeClr val="dk1"/>
                </a:solidFill>
                <a:latin typeface="Calibri"/>
                <a:ea typeface="Calibri"/>
                <a:cs typeface="Calibri"/>
                <a:sym typeface="Calibri"/>
              </a:rPr>
              <a:t> </a:t>
            </a:r>
            <a:r>
              <a:rPr lang="en-US" sz="2400" i="1" dirty="0" err="1">
                <a:solidFill>
                  <a:schemeClr val="dk1"/>
                </a:solidFill>
                <a:latin typeface="Calibri"/>
                <a:ea typeface="Calibri"/>
                <a:cs typeface="Calibri"/>
                <a:sym typeface="Calibri"/>
              </a:rPr>
              <a:t>relativamente</a:t>
            </a:r>
            <a:r>
              <a:rPr lang="en-US" sz="2400" i="1" dirty="0">
                <a:solidFill>
                  <a:schemeClr val="dk1"/>
                </a:solidFill>
                <a:latin typeface="Calibri"/>
                <a:ea typeface="Calibri"/>
                <a:cs typeface="Calibri"/>
                <a:sym typeface="Calibri"/>
              </a:rPr>
              <a:t> </a:t>
            </a:r>
            <a:r>
              <a:rPr lang="en-US" sz="2400" i="1" dirty="0" err="1">
                <a:solidFill>
                  <a:schemeClr val="dk1"/>
                </a:solidFill>
                <a:latin typeface="Calibri"/>
                <a:ea typeface="Calibri"/>
                <a:cs typeface="Calibri"/>
                <a:sym typeface="Calibri"/>
              </a:rPr>
              <a:t>basse</a:t>
            </a:r>
            <a:r>
              <a:rPr lang="en-US" sz="2400" i="1" dirty="0">
                <a:solidFill>
                  <a:schemeClr val="dk1"/>
                </a:solidFill>
                <a:latin typeface="Calibri"/>
                <a:ea typeface="Calibri"/>
                <a:cs typeface="Calibri"/>
                <a:sym typeface="Calibri"/>
              </a:rPr>
              <a:t>. La tipica </a:t>
            </a:r>
            <a:r>
              <a:rPr lang="en-US" sz="2400" i="1" dirty="0" err="1">
                <a:solidFill>
                  <a:schemeClr val="dk1"/>
                </a:solidFill>
                <a:latin typeface="Calibri"/>
                <a:ea typeface="Calibri"/>
                <a:cs typeface="Calibri"/>
                <a:sym typeface="Calibri"/>
              </a:rPr>
              <a:t>esposizione</a:t>
            </a:r>
            <a:r>
              <a:rPr lang="en-US" sz="2400" i="1" dirty="0">
                <a:solidFill>
                  <a:schemeClr val="dk1"/>
                </a:solidFill>
                <a:latin typeface="Calibri"/>
                <a:ea typeface="Calibri"/>
                <a:cs typeface="Calibri"/>
                <a:sym typeface="Calibri"/>
              </a:rPr>
              <a:t> </a:t>
            </a:r>
            <a:r>
              <a:rPr lang="en-US" sz="2400" i="1" dirty="0" err="1">
                <a:solidFill>
                  <a:schemeClr val="dk1"/>
                </a:solidFill>
                <a:latin typeface="Calibri"/>
                <a:ea typeface="Calibri"/>
                <a:cs typeface="Calibri"/>
                <a:sym typeface="Calibri"/>
              </a:rPr>
              <a:t>supera</a:t>
            </a:r>
            <a:r>
              <a:rPr lang="en-US" sz="2400" i="1" dirty="0">
                <a:solidFill>
                  <a:schemeClr val="dk1"/>
                </a:solidFill>
                <a:latin typeface="Calibri"/>
                <a:ea typeface="Calibri"/>
                <a:cs typeface="Calibri"/>
                <a:sym typeface="Calibri"/>
              </a:rPr>
              <a:t> il 50% della durata della vita</a:t>
            </a:r>
            <a:endParaRPr sz="2400" dirty="0">
              <a:solidFill>
                <a:schemeClr val="dk1"/>
              </a:solidFill>
              <a:latin typeface="Calibri"/>
              <a:ea typeface="Calibri"/>
              <a:cs typeface="Calibri"/>
              <a:sym typeface="Calibri"/>
            </a:endParaRPr>
          </a:p>
          <a:p>
            <a:pPr marL="469900" marR="0" lvl="0" indent="-457200" algn="l" rtl="0">
              <a:lnSpc>
                <a:spcPct val="100000"/>
              </a:lnSpc>
              <a:spcBef>
                <a:spcPts val="610"/>
              </a:spcBef>
              <a:spcAft>
                <a:spcPts val="0"/>
              </a:spcAft>
              <a:buClr>
                <a:schemeClr val="dk1"/>
              </a:buClr>
              <a:buSzPts val="3200"/>
              <a:buFont typeface="Noto Sans Symbols"/>
              <a:buChar char="❖"/>
            </a:pPr>
            <a:r>
              <a:rPr lang="en-US" sz="2400" b="1" dirty="0">
                <a:solidFill>
                  <a:srgbClr val="7030A0"/>
                </a:solidFill>
                <a:latin typeface="Calibri"/>
                <a:ea typeface="Calibri"/>
                <a:cs typeface="Calibri"/>
                <a:sym typeface="Calibri"/>
              </a:rPr>
              <a:t>Tossicità </a:t>
            </a:r>
            <a:r>
              <a:rPr lang="en-US" sz="2400" b="1" i="1" dirty="0">
                <a:solidFill>
                  <a:srgbClr val="7030A0"/>
                </a:solidFill>
                <a:latin typeface="Calibri"/>
                <a:ea typeface="Calibri"/>
                <a:cs typeface="Calibri"/>
                <a:sym typeface="Calibri"/>
              </a:rPr>
              <a:t>acuta</a:t>
            </a:r>
            <a:r>
              <a:rPr lang="en-US" sz="2400" b="1" i="1" dirty="0">
                <a:solidFill>
                  <a:schemeClr val="dk1"/>
                </a:solidFill>
                <a:latin typeface="Calibri"/>
                <a:ea typeface="Calibri"/>
                <a:cs typeface="Calibri"/>
                <a:sym typeface="Calibri"/>
              </a:rPr>
              <a:t>: </a:t>
            </a:r>
            <a:r>
              <a:rPr lang="en-US" sz="2400" i="1" dirty="0">
                <a:solidFill>
                  <a:schemeClr val="dk1"/>
                </a:solidFill>
                <a:latin typeface="Calibri"/>
                <a:ea typeface="Calibri"/>
                <a:cs typeface="Calibri"/>
                <a:sym typeface="Calibri"/>
              </a:rPr>
              <a:t>breve </a:t>
            </a:r>
            <a:r>
              <a:rPr lang="en-US" sz="2400" i="1" dirty="0" err="1">
                <a:solidFill>
                  <a:schemeClr val="dk1"/>
                </a:solidFill>
                <a:latin typeface="Calibri"/>
                <a:ea typeface="Calibri"/>
                <a:cs typeface="Calibri"/>
                <a:sym typeface="Calibri"/>
              </a:rPr>
              <a:t>esposizione</a:t>
            </a:r>
            <a:r>
              <a:rPr lang="en-US" sz="2400" i="1" dirty="0">
                <a:solidFill>
                  <a:schemeClr val="dk1"/>
                </a:solidFill>
                <a:latin typeface="Calibri"/>
                <a:ea typeface="Calibri"/>
                <a:cs typeface="Calibri"/>
                <a:sym typeface="Calibri"/>
              </a:rPr>
              <a:t> a </a:t>
            </a:r>
            <a:r>
              <a:rPr lang="en-US" sz="2400" i="1" dirty="0" err="1">
                <a:solidFill>
                  <a:schemeClr val="dk1"/>
                </a:solidFill>
                <a:latin typeface="Calibri"/>
                <a:ea typeface="Calibri"/>
                <a:cs typeface="Calibri"/>
                <a:sym typeface="Calibri"/>
              </a:rPr>
              <a:t>dosi</a:t>
            </a:r>
            <a:r>
              <a:rPr lang="en-US" sz="2400" i="1" dirty="0">
                <a:solidFill>
                  <a:schemeClr val="dk1"/>
                </a:solidFill>
                <a:latin typeface="Calibri"/>
                <a:ea typeface="Calibri"/>
                <a:cs typeface="Calibri"/>
                <a:sym typeface="Calibri"/>
              </a:rPr>
              <a:t> </a:t>
            </a:r>
            <a:r>
              <a:rPr lang="en-US" sz="2400" i="1" dirty="0" err="1">
                <a:solidFill>
                  <a:schemeClr val="dk1"/>
                </a:solidFill>
                <a:latin typeface="Calibri"/>
                <a:ea typeface="Calibri"/>
                <a:cs typeface="Calibri"/>
                <a:sym typeface="Calibri"/>
              </a:rPr>
              <a:t>relativamente</a:t>
            </a:r>
            <a:r>
              <a:rPr lang="en-US" sz="2400" i="1" dirty="0">
                <a:solidFill>
                  <a:schemeClr val="dk1"/>
                </a:solidFill>
                <a:latin typeface="Calibri"/>
                <a:ea typeface="Calibri"/>
                <a:cs typeface="Calibri"/>
                <a:sym typeface="Calibri"/>
              </a:rPr>
              <a:t> alte</a:t>
            </a:r>
            <a:endParaRPr sz="2400" dirty="0">
              <a:solidFill>
                <a:schemeClr val="dk1"/>
              </a:solidFill>
              <a:latin typeface="Calibri"/>
              <a:ea typeface="Calibri"/>
              <a:cs typeface="Calibri"/>
              <a:sym typeface="Calibri"/>
            </a:endParaRPr>
          </a:p>
        </p:txBody>
      </p:sp>
      <p:sp>
        <p:nvSpPr>
          <p:cNvPr id="2" name="CasellaDiTesto 1">
            <a:extLst>
              <a:ext uri="{FF2B5EF4-FFF2-40B4-BE49-F238E27FC236}">
                <a16:creationId xmlns:a16="http://schemas.microsoft.com/office/drawing/2014/main" id="{6487EE7F-846D-4CA1-2F0B-F3851EB8F4B4}"/>
              </a:ext>
            </a:extLst>
          </p:cNvPr>
          <p:cNvSpPr txBox="1"/>
          <p:nvPr/>
        </p:nvSpPr>
        <p:spPr>
          <a:xfrm>
            <a:off x="3039413" y="0"/>
            <a:ext cx="4025461" cy="523220"/>
          </a:xfrm>
          <a:prstGeom prst="rect">
            <a:avLst/>
          </a:prstGeom>
          <a:noFill/>
        </p:spPr>
        <p:txBody>
          <a:bodyPr wrap="none" rtlCol="0">
            <a:spAutoFit/>
          </a:bodyPr>
          <a:lstStyle/>
          <a:p>
            <a:r>
              <a:rPr lang="it-IT" sz="2800" b="1" dirty="0">
                <a:solidFill>
                  <a:srgbClr val="0070C0"/>
                </a:solidFill>
                <a:latin typeface="Times New Roman" panose="02020603050405020304" pitchFamily="18" charset="0"/>
                <a:cs typeface="Times New Roman" panose="02020603050405020304" pitchFamily="18" charset="0"/>
              </a:rPr>
              <a:t>SOSTANZE TOSSICHE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4F109118-3CD1-23C0-C9EF-A88C1F447D9B}"/>
              </a:ext>
            </a:extLst>
          </p:cNvPr>
          <p:cNvSpPr txBox="1"/>
          <p:nvPr/>
        </p:nvSpPr>
        <p:spPr>
          <a:xfrm>
            <a:off x="0" y="0"/>
            <a:ext cx="9144000" cy="6633675"/>
          </a:xfrm>
          <a:prstGeom prst="rect">
            <a:avLst/>
          </a:prstGeom>
          <a:noFill/>
        </p:spPr>
        <p:txBody>
          <a:bodyPr wrap="square">
            <a:spAutoFit/>
          </a:bodyPr>
          <a:lstStyle/>
          <a:p>
            <a:pPr algn="ctr">
              <a:lnSpc>
                <a:spcPct val="150000"/>
              </a:lnSpc>
              <a:spcAft>
                <a:spcPts val="800"/>
              </a:spcAft>
            </a:pPr>
            <a:r>
              <a:rPr lang="it-IT" sz="2800" b="1" kern="100" dirty="0">
                <a:solidFill>
                  <a:srgbClr val="0070C0"/>
                </a:solidFill>
                <a:effectLst/>
                <a:latin typeface="Times New Roman" panose="02020603050405020304" pitchFamily="18" charset="0"/>
                <a:ea typeface="Aptos" panose="020B0004020202020204" pitchFamily="34" charset="0"/>
                <a:cs typeface="Times New Roman" panose="02020603050405020304" pitchFamily="18" charset="0"/>
              </a:rPr>
              <a:t>Concludiamo </a:t>
            </a:r>
          </a:p>
          <a:p>
            <a:pPr marL="285750" indent="-285750">
              <a:lnSpc>
                <a:spcPct val="150000"/>
              </a:lnSpc>
              <a:spcAft>
                <a:spcPts val="800"/>
              </a:spcAft>
              <a:buFont typeface="Wingdings" panose="05000000000000000000" pitchFamily="2" charset="2"/>
              <a:buChar char="Ø"/>
            </a:pPr>
            <a:r>
              <a:rPr lang="it-IT" sz="2000" b="1" kern="100" dirty="0">
                <a:solidFill>
                  <a:srgbClr val="7030A0"/>
                </a:solidFill>
                <a:latin typeface="Times New Roman" panose="02020603050405020304" pitchFamily="18" charset="0"/>
                <a:ea typeface="Aptos" panose="020B0004020202020204" pitchFamily="34" charset="0"/>
                <a:cs typeface="Times New Roman" panose="02020603050405020304" pitchFamily="18" charset="0"/>
              </a:rPr>
              <a:t>CONOSCERE LE POSTAZIONI DOVE SI TROVANO STRUMENTI O DISPOSITIVI MEDICO SANITARI DI PRIMO E TEMPESTIVO SOCCORSO.</a:t>
            </a:r>
          </a:p>
          <a:p>
            <a:pPr marL="285750" indent="-285750">
              <a:lnSpc>
                <a:spcPct val="150000"/>
              </a:lnSpc>
              <a:spcAft>
                <a:spcPts val="800"/>
              </a:spcAft>
              <a:buFont typeface="Wingdings" panose="05000000000000000000" pitchFamily="2" charset="2"/>
              <a:buChar char="Ø"/>
            </a:pPr>
            <a:r>
              <a:rPr lang="it-IT" sz="2000" kern="100" dirty="0">
                <a:latin typeface="Times New Roman" panose="02020603050405020304" pitchFamily="18" charset="0"/>
                <a:ea typeface="Aptos" panose="020B0004020202020204" pitchFamily="34" charset="0"/>
                <a:cs typeface="Times New Roman" panose="02020603050405020304" pitchFamily="18" charset="0"/>
              </a:rPr>
              <a:t>Prestare attenzione alle informazioni pre-esperimento.</a:t>
            </a:r>
            <a:endParaRPr lang="it-IT" sz="20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285750" indent="-285750">
              <a:lnSpc>
                <a:spcPct val="150000"/>
              </a:lnSpc>
              <a:spcAft>
                <a:spcPts val="800"/>
              </a:spcAft>
              <a:buFont typeface="Wingdings" panose="05000000000000000000" pitchFamily="2" charset="2"/>
              <a:buChar char="Ø"/>
            </a:pPr>
            <a:r>
              <a:rPr lang="it-IT" sz="2000" kern="100" dirty="0">
                <a:effectLst/>
                <a:latin typeface="Times New Roman" panose="02020603050405020304" pitchFamily="18" charset="0"/>
                <a:ea typeface="Aptos" panose="020B0004020202020204" pitchFamily="34" charset="0"/>
                <a:cs typeface="Times New Roman" panose="02020603050405020304" pitchFamily="18" charset="0"/>
              </a:rPr>
              <a:t>Riconoscere quali sostanze chimiche e procedure (e studenti!) presentano i maggiori pericoli in un laboratorio didattico.</a:t>
            </a:r>
          </a:p>
          <a:p>
            <a:pPr marL="285750" lvl="0" indent="-285750">
              <a:lnSpc>
                <a:spcPct val="150000"/>
              </a:lnSpc>
              <a:buFont typeface="Wingdings" panose="05000000000000000000" pitchFamily="2" charset="2"/>
              <a:buChar char="Ø"/>
            </a:pPr>
            <a:r>
              <a:rPr lang="it-IT" sz="2000" kern="100" dirty="0">
                <a:effectLst/>
                <a:latin typeface="Times New Roman" panose="02020603050405020304" pitchFamily="18" charset="0"/>
                <a:ea typeface="Aptos" panose="020B0004020202020204" pitchFamily="34" charset="0"/>
                <a:cs typeface="Times New Roman" panose="02020603050405020304" pitchFamily="18" charset="0"/>
              </a:rPr>
              <a:t>Valutare con il livello di rischio in base al livello di pericolo e alla probabilità di accadimento.</a:t>
            </a:r>
          </a:p>
          <a:p>
            <a:pPr marL="285750" lvl="0" indent="-285750">
              <a:lnSpc>
                <a:spcPct val="150000"/>
              </a:lnSpc>
              <a:buFont typeface="Wingdings" panose="05000000000000000000" pitchFamily="2" charset="2"/>
              <a:buChar char="Ø"/>
            </a:pPr>
            <a:r>
              <a:rPr lang="it-IT" sz="2000" kern="100" dirty="0">
                <a:effectLst/>
                <a:latin typeface="Times New Roman" panose="02020603050405020304" pitchFamily="18" charset="0"/>
                <a:ea typeface="Aptos" panose="020B0004020202020204" pitchFamily="34" charset="0"/>
                <a:cs typeface="Times New Roman" panose="02020603050405020304" pitchFamily="18" charset="0"/>
              </a:rPr>
              <a:t>Ridurre al minimo il rischio monitorando attentamente i passaggi più pericolosi in una procedura di laboratorio..</a:t>
            </a:r>
          </a:p>
          <a:p>
            <a:pPr marL="285750" lvl="0" indent="-285750">
              <a:lnSpc>
                <a:spcPct val="150000"/>
              </a:lnSpc>
              <a:spcAft>
                <a:spcPts val="800"/>
              </a:spcAft>
              <a:buFont typeface="Wingdings" panose="05000000000000000000" pitchFamily="2" charset="2"/>
              <a:buChar char="Ø"/>
            </a:pPr>
            <a:r>
              <a:rPr lang="it-IT" sz="2000" kern="100" dirty="0">
                <a:effectLst/>
                <a:latin typeface="Times New Roman" panose="02020603050405020304" pitchFamily="18" charset="0"/>
                <a:ea typeface="Aptos" panose="020B0004020202020204" pitchFamily="34" charset="0"/>
                <a:cs typeface="Times New Roman" panose="02020603050405020304" pitchFamily="18" charset="0"/>
              </a:rPr>
              <a:t>Prepararsi alle emergenze anticipando gli eventi più probabili e sapendo come rispondere in modo rapido e sicuro.</a:t>
            </a:r>
          </a:p>
        </p:txBody>
      </p:sp>
    </p:spTree>
    <p:extLst>
      <p:ext uri="{BB962C8B-B14F-4D97-AF65-F5344CB8AC3E}">
        <p14:creationId xmlns:p14="http://schemas.microsoft.com/office/powerpoint/2010/main" val="470144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Shape 987"/>
        <p:cNvGrpSpPr/>
        <p:nvPr/>
      </p:nvGrpSpPr>
      <p:grpSpPr>
        <a:xfrm>
          <a:off x="0" y="0"/>
          <a:ext cx="0" cy="0"/>
          <a:chOff x="0" y="0"/>
          <a:chExt cx="0" cy="0"/>
        </a:xfrm>
      </p:grpSpPr>
      <p:sp>
        <p:nvSpPr>
          <p:cNvPr id="989" name="Google Shape;989;p113"/>
          <p:cNvSpPr txBox="1"/>
          <p:nvPr/>
        </p:nvSpPr>
        <p:spPr>
          <a:xfrm>
            <a:off x="0" y="523220"/>
            <a:ext cx="9144000" cy="3787432"/>
          </a:xfrm>
          <a:prstGeom prst="rect">
            <a:avLst/>
          </a:prstGeom>
          <a:noFill/>
          <a:ln>
            <a:noFill/>
          </a:ln>
        </p:spPr>
        <p:txBody>
          <a:bodyPr spcFirstLastPara="1" wrap="square" lIns="0" tIns="104125" rIns="0" bIns="0" anchor="t" anchorCtr="0">
            <a:spAutoFit/>
          </a:bodyPr>
          <a:lstStyle/>
          <a:p>
            <a:pPr marL="12700" marR="106045" lvl="0" indent="0" algn="l" rtl="0">
              <a:lnSpc>
                <a:spcPct val="80000"/>
              </a:lnSpc>
              <a:spcBef>
                <a:spcPts val="0"/>
              </a:spcBef>
              <a:spcAft>
                <a:spcPts val="0"/>
              </a:spcAft>
              <a:buNone/>
            </a:pPr>
            <a:r>
              <a:rPr lang="en-US" sz="2400" dirty="0">
                <a:solidFill>
                  <a:schemeClr val="dk1"/>
                </a:solidFill>
                <a:latin typeface="Calibri"/>
                <a:ea typeface="Calibri"/>
                <a:cs typeface="Calibri"/>
                <a:sym typeface="Calibri"/>
              </a:rPr>
              <a:t>Si comprende </a:t>
            </a:r>
            <a:r>
              <a:rPr lang="en-US" sz="2400" dirty="0" err="1">
                <a:solidFill>
                  <a:schemeClr val="dk1"/>
                </a:solidFill>
                <a:latin typeface="Calibri"/>
                <a:ea typeface="Calibri"/>
                <a:cs typeface="Calibri"/>
                <a:sym typeface="Calibri"/>
              </a:rPr>
              <a:t>dunque</a:t>
            </a:r>
            <a:r>
              <a:rPr lang="en-US" sz="2400" dirty="0">
                <a:solidFill>
                  <a:schemeClr val="dk1"/>
                </a:solidFill>
                <a:latin typeface="Calibri"/>
                <a:ea typeface="Calibri"/>
                <a:cs typeface="Calibri"/>
                <a:sym typeface="Calibri"/>
              </a:rPr>
              <a:t> come </a:t>
            </a:r>
            <a:r>
              <a:rPr lang="en-US" sz="2400" dirty="0" err="1">
                <a:solidFill>
                  <a:schemeClr val="dk1"/>
                </a:solidFill>
                <a:latin typeface="Calibri"/>
                <a:ea typeface="Calibri"/>
                <a:cs typeface="Calibri"/>
                <a:sym typeface="Calibri"/>
              </a:rPr>
              <a:t>nell’uso</a:t>
            </a:r>
            <a:r>
              <a:rPr lang="en-US" sz="2400" dirty="0">
                <a:solidFill>
                  <a:schemeClr val="dk1"/>
                </a:solidFill>
                <a:latin typeface="Calibri"/>
                <a:ea typeface="Calibri"/>
                <a:cs typeface="Calibri"/>
                <a:sym typeface="Calibri"/>
              </a:rPr>
              <a:t> di queste  sostanze, </a:t>
            </a:r>
            <a:r>
              <a:rPr lang="en-US" sz="2400" i="1" dirty="0">
                <a:solidFill>
                  <a:srgbClr val="FF0000"/>
                </a:solidFill>
                <a:latin typeface="Calibri"/>
                <a:ea typeface="Calibri"/>
                <a:cs typeface="Calibri"/>
                <a:sym typeface="Calibri"/>
              </a:rPr>
              <a:t>la </a:t>
            </a:r>
            <a:r>
              <a:rPr lang="en-US" sz="2400" i="1" dirty="0" err="1">
                <a:solidFill>
                  <a:srgbClr val="FF0000"/>
                </a:solidFill>
                <a:latin typeface="Calibri"/>
                <a:ea typeface="Calibri"/>
                <a:cs typeface="Calibri"/>
                <a:sym typeface="Calibri"/>
              </a:rPr>
              <a:t>prevenzione</a:t>
            </a:r>
            <a:r>
              <a:rPr lang="en-US" sz="2400" i="1" dirty="0">
                <a:solidFill>
                  <a:srgbClr val="FF0000"/>
                </a:solidFill>
                <a:latin typeface="Calibri"/>
                <a:ea typeface="Calibri"/>
                <a:cs typeface="Calibri"/>
                <a:sym typeface="Calibri"/>
              </a:rPr>
              <a:t> </a:t>
            </a:r>
            <a:r>
              <a:rPr lang="en-US" sz="2400" i="1" dirty="0" err="1">
                <a:solidFill>
                  <a:srgbClr val="FF0000"/>
                </a:solidFill>
                <a:latin typeface="Calibri"/>
                <a:ea typeface="Calibri"/>
                <a:cs typeface="Calibri"/>
                <a:sym typeface="Calibri"/>
              </a:rPr>
              <a:t>risulta</a:t>
            </a:r>
            <a:r>
              <a:rPr lang="en-US" sz="2400" i="1" dirty="0">
                <a:solidFill>
                  <a:srgbClr val="FF0000"/>
                </a:solidFill>
                <a:latin typeface="Calibri"/>
                <a:ea typeface="Calibri"/>
                <a:cs typeface="Calibri"/>
                <a:sym typeface="Calibri"/>
              </a:rPr>
              <a:t> essere la </a:t>
            </a:r>
            <a:r>
              <a:rPr lang="en-US" sz="2400" i="1" dirty="0" err="1">
                <a:solidFill>
                  <a:srgbClr val="FF0000"/>
                </a:solidFill>
                <a:latin typeface="Calibri"/>
                <a:ea typeface="Calibri"/>
                <a:cs typeface="Calibri"/>
                <a:sym typeface="Calibri"/>
              </a:rPr>
              <a:t>migliore</a:t>
            </a:r>
            <a:r>
              <a:rPr lang="en-US" sz="2400" i="1" dirty="0">
                <a:solidFill>
                  <a:srgbClr val="FF0000"/>
                </a:solidFill>
                <a:latin typeface="Calibri"/>
                <a:ea typeface="Calibri"/>
                <a:cs typeface="Calibri"/>
                <a:sym typeface="Calibri"/>
              </a:rPr>
              <a:t>  soluzione.</a:t>
            </a:r>
            <a:endParaRPr sz="2400" dirty="0">
              <a:solidFill>
                <a:schemeClr val="dk1"/>
              </a:solidFill>
              <a:latin typeface="Calibri"/>
              <a:ea typeface="Calibri"/>
              <a:cs typeface="Calibri"/>
              <a:sym typeface="Calibri"/>
            </a:endParaRPr>
          </a:p>
          <a:p>
            <a:pPr marL="241300" marR="636905" lvl="0" indent="-228600" algn="l" rtl="0">
              <a:lnSpc>
                <a:spcPct val="96000"/>
              </a:lnSpc>
              <a:spcBef>
                <a:spcPts val="975"/>
              </a:spcBef>
              <a:spcAft>
                <a:spcPts val="0"/>
              </a:spcAft>
              <a:buClr>
                <a:schemeClr val="dk1"/>
              </a:buClr>
              <a:buSzPts val="3000"/>
              <a:buFont typeface="Arial"/>
              <a:buChar char="•"/>
            </a:pPr>
            <a:r>
              <a:rPr lang="en-US" sz="2400" dirty="0">
                <a:solidFill>
                  <a:schemeClr val="dk1"/>
                </a:solidFill>
                <a:latin typeface="Calibri"/>
                <a:ea typeface="Calibri"/>
                <a:cs typeface="Calibri"/>
                <a:sym typeface="Calibri"/>
              </a:rPr>
              <a:t>Seguire </a:t>
            </a:r>
            <a:r>
              <a:rPr lang="en-US" sz="2400" dirty="0" err="1">
                <a:solidFill>
                  <a:schemeClr val="dk1"/>
                </a:solidFill>
                <a:latin typeface="Calibri"/>
                <a:ea typeface="Calibri"/>
                <a:cs typeface="Calibri"/>
                <a:sym typeface="Calibri"/>
              </a:rPr>
              <a:t>rigorosamente</a:t>
            </a:r>
            <a:r>
              <a:rPr lang="en-US" sz="2400" dirty="0">
                <a:solidFill>
                  <a:schemeClr val="dk1"/>
                </a:solidFill>
                <a:latin typeface="Calibri"/>
                <a:ea typeface="Calibri"/>
                <a:cs typeface="Calibri"/>
                <a:sym typeface="Calibri"/>
              </a:rPr>
              <a:t> le </a:t>
            </a:r>
            <a:r>
              <a:rPr lang="en-US" sz="2400" dirty="0" err="1">
                <a:solidFill>
                  <a:schemeClr val="dk1"/>
                </a:solidFill>
                <a:latin typeface="Calibri"/>
                <a:ea typeface="Calibri"/>
                <a:cs typeface="Calibri"/>
                <a:sym typeface="Calibri"/>
              </a:rPr>
              <a:t>istruzioni</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riportate</a:t>
            </a:r>
            <a:r>
              <a:rPr lang="en-US" sz="2400" dirty="0">
                <a:solidFill>
                  <a:schemeClr val="dk1"/>
                </a:solidFill>
                <a:latin typeface="Calibri"/>
                <a:ea typeface="Calibri"/>
                <a:cs typeface="Calibri"/>
                <a:sym typeface="Calibri"/>
              </a:rPr>
              <a:t>  sulle </a:t>
            </a:r>
            <a:r>
              <a:rPr lang="en-US" sz="2400" dirty="0" err="1">
                <a:solidFill>
                  <a:schemeClr val="dk1"/>
                </a:solidFill>
                <a:latin typeface="Calibri"/>
                <a:ea typeface="Calibri"/>
                <a:cs typeface="Calibri"/>
                <a:sym typeface="Calibri"/>
              </a:rPr>
              <a:t>etichette</a:t>
            </a:r>
            <a:r>
              <a:rPr lang="en-US" sz="2400" dirty="0">
                <a:solidFill>
                  <a:schemeClr val="dk1"/>
                </a:solidFill>
                <a:latin typeface="Calibri"/>
                <a:ea typeface="Calibri"/>
                <a:cs typeface="Calibri"/>
                <a:sym typeface="Calibri"/>
              </a:rPr>
              <a:t> dei </a:t>
            </a:r>
            <a:r>
              <a:rPr lang="en-US" sz="2400" dirty="0" err="1">
                <a:solidFill>
                  <a:schemeClr val="dk1"/>
                </a:solidFill>
                <a:latin typeface="Calibri"/>
                <a:ea typeface="Calibri"/>
                <a:cs typeface="Calibri"/>
                <a:sym typeface="Calibri"/>
              </a:rPr>
              <a:t>contenitori</a:t>
            </a:r>
            <a:r>
              <a:rPr lang="en-US" sz="2400" dirty="0">
                <a:solidFill>
                  <a:schemeClr val="dk1"/>
                </a:solidFill>
                <a:latin typeface="Calibri"/>
                <a:ea typeface="Calibri"/>
                <a:cs typeface="Calibri"/>
                <a:sym typeface="Calibri"/>
              </a:rPr>
              <a:t>.</a:t>
            </a:r>
            <a:endParaRPr sz="2400" dirty="0">
              <a:solidFill>
                <a:schemeClr val="dk1"/>
              </a:solidFill>
              <a:latin typeface="Calibri"/>
              <a:ea typeface="Calibri"/>
              <a:cs typeface="Calibri"/>
              <a:sym typeface="Calibri"/>
            </a:endParaRPr>
          </a:p>
          <a:p>
            <a:pPr marL="241300" marR="983614" lvl="0" indent="-228600" algn="l" rtl="0">
              <a:lnSpc>
                <a:spcPct val="80000"/>
              </a:lnSpc>
              <a:spcBef>
                <a:spcPts val="1030"/>
              </a:spcBef>
              <a:spcAft>
                <a:spcPts val="0"/>
              </a:spcAft>
              <a:buClr>
                <a:schemeClr val="dk1"/>
              </a:buClr>
              <a:buSzPts val="3000"/>
              <a:buFont typeface="Arial"/>
              <a:buChar char="•"/>
            </a:pPr>
            <a:r>
              <a:rPr lang="en-US" sz="2400" dirty="0">
                <a:solidFill>
                  <a:schemeClr val="dk1"/>
                </a:solidFill>
                <a:latin typeface="Calibri"/>
                <a:ea typeface="Calibri"/>
                <a:cs typeface="Calibri"/>
                <a:sym typeface="Calibri"/>
              </a:rPr>
              <a:t>Evitare di </a:t>
            </a:r>
            <a:r>
              <a:rPr lang="en-US" sz="2400" dirty="0" err="1">
                <a:solidFill>
                  <a:schemeClr val="dk1"/>
                </a:solidFill>
                <a:latin typeface="Calibri"/>
                <a:ea typeface="Calibri"/>
                <a:cs typeface="Calibri"/>
                <a:sym typeface="Calibri"/>
              </a:rPr>
              <a:t>respirare</a:t>
            </a:r>
            <a:r>
              <a:rPr lang="en-US" sz="2400" dirty="0">
                <a:solidFill>
                  <a:schemeClr val="dk1"/>
                </a:solidFill>
                <a:latin typeface="Calibri"/>
                <a:ea typeface="Calibri"/>
                <a:cs typeface="Calibri"/>
                <a:sym typeface="Calibri"/>
              </a:rPr>
              <a:t> i vapori, di </a:t>
            </a:r>
            <a:r>
              <a:rPr lang="en-US" sz="2400" dirty="0" err="1">
                <a:solidFill>
                  <a:schemeClr val="dk1"/>
                </a:solidFill>
                <a:latin typeface="Calibri"/>
                <a:ea typeface="Calibri"/>
                <a:cs typeface="Calibri"/>
                <a:sym typeface="Calibri"/>
              </a:rPr>
              <a:t>toccare</a:t>
            </a:r>
            <a:r>
              <a:rPr lang="en-US" sz="2400" dirty="0">
                <a:solidFill>
                  <a:schemeClr val="dk1"/>
                </a:solidFill>
                <a:latin typeface="Calibri"/>
                <a:ea typeface="Calibri"/>
                <a:cs typeface="Calibri"/>
                <a:sym typeface="Calibri"/>
              </a:rPr>
              <a:t> e di  </a:t>
            </a:r>
            <a:r>
              <a:rPr lang="en-US" sz="2400" dirty="0" err="1">
                <a:solidFill>
                  <a:schemeClr val="dk1"/>
                </a:solidFill>
                <a:latin typeface="Calibri"/>
                <a:ea typeface="Calibri"/>
                <a:cs typeface="Calibri"/>
                <a:sym typeface="Calibri"/>
              </a:rPr>
              <a:t>ingerire</a:t>
            </a:r>
            <a:r>
              <a:rPr lang="en-US" sz="2400" dirty="0">
                <a:solidFill>
                  <a:schemeClr val="dk1"/>
                </a:solidFill>
                <a:latin typeface="Calibri"/>
                <a:ea typeface="Calibri"/>
                <a:cs typeface="Calibri"/>
                <a:sym typeface="Calibri"/>
              </a:rPr>
              <a:t> tali sostanze.</a:t>
            </a:r>
            <a:endParaRPr sz="2400" dirty="0">
              <a:solidFill>
                <a:schemeClr val="dk1"/>
              </a:solidFill>
              <a:latin typeface="Calibri"/>
              <a:ea typeface="Calibri"/>
              <a:cs typeface="Calibri"/>
              <a:sym typeface="Calibri"/>
            </a:endParaRPr>
          </a:p>
          <a:p>
            <a:pPr marL="241300" marR="5080" lvl="0" indent="-228600" algn="l" rtl="0">
              <a:lnSpc>
                <a:spcPct val="80000"/>
              </a:lnSpc>
              <a:spcBef>
                <a:spcPts val="1000"/>
              </a:spcBef>
              <a:spcAft>
                <a:spcPts val="0"/>
              </a:spcAft>
              <a:buClr>
                <a:schemeClr val="dk1"/>
              </a:buClr>
              <a:buSzPts val="3000"/>
              <a:buFont typeface="Arial"/>
              <a:buChar char="•"/>
            </a:pPr>
            <a:r>
              <a:rPr lang="en-US" sz="2400" dirty="0" err="1">
                <a:solidFill>
                  <a:schemeClr val="dk1"/>
                </a:solidFill>
                <a:latin typeface="Calibri"/>
                <a:ea typeface="Calibri"/>
                <a:cs typeface="Calibri"/>
                <a:sym typeface="Calibri"/>
              </a:rPr>
              <a:t>Lavorare</a:t>
            </a:r>
            <a:r>
              <a:rPr lang="en-US" sz="2400" dirty="0">
                <a:solidFill>
                  <a:schemeClr val="dk1"/>
                </a:solidFill>
                <a:latin typeface="Calibri"/>
                <a:ea typeface="Calibri"/>
                <a:cs typeface="Calibri"/>
                <a:sym typeface="Calibri"/>
              </a:rPr>
              <a:t> in ambienti ben </a:t>
            </a:r>
            <a:r>
              <a:rPr lang="en-US" sz="2400" dirty="0" err="1">
                <a:solidFill>
                  <a:schemeClr val="dk1"/>
                </a:solidFill>
                <a:latin typeface="Calibri"/>
                <a:ea typeface="Calibri"/>
                <a:cs typeface="Calibri"/>
                <a:sym typeface="Calibri"/>
              </a:rPr>
              <a:t>ventilati</a:t>
            </a:r>
            <a:r>
              <a:rPr lang="en-US" sz="2400" dirty="0">
                <a:solidFill>
                  <a:schemeClr val="dk1"/>
                </a:solidFill>
                <a:latin typeface="Calibri"/>
                <a:ea typeface="Calibri"/>
                <a:cs typeface="Calibri"/>
                <a:sym typeface="Calibri"/>
              </a:rPr>
              <a:t> o </a:t>
            </a:r>
            <a:r>
              <a:rPr lang="en-US" sz="2400" dirty="0" err="1">
                <a:solidFill>
                  <a:schemeClr val="dk1"/>
                </a:solidFill>
                <a:latin typeface="Calibri"/>
                <a:ea typeface="Calibri"/>
                <a:cs typeface="Calibri"/>
                <a:sym typeface="Calibri"/>
              </a:rPr>
              <a:t>meglio</a:t>
            </a:r>
            <a:r>
              <a:rPr lang="en-US" sz="2400" dirty="0">
                <a:solidFill>
                  <a:schemeClr val="dk1"/>
                </a:solidFill>
                <a:latin typeface="Calibri"/>
                <a:ea typeface="Calibri"/>
                <a:cs typeface="Calibri"/>
                <a:sym typeface="Calibri"/>
              </a:rPr>
              <a:t>  sotto la cappa, in casi </a:t>
            </a:r>
            <a:r>
              <a:rPr lang="en-US" sz="2400" dirty="0" err="1">
                <a:solidFill>
                  <a:schemeClr val="dk1"/>
                </a:solidFill>
                <a:latin typeface="Calibri"/>
                <a:ea typeface="Calibri"/>
                <a:cs typeface="Calibri"/>
                <a:sym typeface="Calibri"/>
              </a:rPr>
              <a:t>particolarmente</a:t>
            </a:r>
            <a:r>
              <a:rPr lang="en-US" sz="2400" dirty="0">
                <a:solidFill>
                  <a:schemeClr val="dk1"/>
                </a:solidFill>
                <a:latin typeface="Calibri"/>
                <a:ea typeface="Calibri"/>
                <a:cs typeface="Calibri"/>
                <a:sym typeface="Calibri"/>
              </a:rPr>
              <a:t> pericolosi  si </a:t>
            </a:r>
            <a:r>
              <a:rPr lang="en-US" sz="2400" dirty="0" err="1">
                <a:solidFill>
                  <a:schemeClr val="dk1"/>
                </a:solidFill>
                <a:latin typeface="Calibri"/>
                <a:ea typeface="Calibri"/>
                <a:cs typeface="Calibri"/>
                <a:sym typeface="Calibri"/>
              </a:rPr>
              <a:t>richiede</a:t>
            </a:r>
            <a:r>
              <a:rPr lang="en-US" sz="2400" dirty="0">
                <a:solidFill>
                  <a:schemeClr val="dk1"/>
                </a:solidFill>
                <a:latin typeface="Calibri"/>
                <a:ea typeface="Calibri"/>
                <a:cs typeface="Calibri"/>
                <a:sym typeface="Calibri"/>
              </a:rPr>
              <a:t> l'uso della </a:t>
            </a:r>
            <a:r>
              <a:rPr lang="en-US" sz="2400" dirty="0" err="1">
                <a:solidFill>
                  <a:schemeClr val="dk1"/>
                </a:solidFill>
                <a:latin typeface="Calibri"/>
                <a:ea typeface="Calibri"/>
                <a:cs typeface="Calibri"/>
                <a:sym typeface="Calibri"/>
              </a:rPr>
              <a:t>maschera</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antigas</a:t>
            </a:r>
            <a:r>
              <a:rPr lang="en-US" sz="2400" dirty="0">
                <a:solidFill>
                  <a:schemeClr val="dk1"/>
                </a:solidFill>
                <a:latin typeface="Calibri"/>
                <a:ea typeface="Calibri"/>
                <a:cs typeface="Calibri"/>
                <a:sym typeface="Calibri"/>
              </a:rPr>
              <a:t>.</a:t>
            </a:r>
            <a:endParaRPr sz="2400" dirty="0">
              <a:solidFill>
                <a:schemeClr val="dk1"/>
              </a:solidFill>
              <a:latin typeface="Calibri"/>
              <a:ea typeface="Calibri"/>
              <a:cs typeface="Calibri"/>
              <a:sym typeface="Calibri"/>
            </a:endParaRPr>
          </a:p>
          <a:p>
            <a:pPr marL="241300" marR="0" lvl="0" indent="-228600" algn="l" rtl="0">
              <a:lnSpc>
                <a:spcPct val="100000"/>
              </a:lnSpc>
              <a:spcBef>
                <a:spcPts val="275"/>
              </a:spcBef>
              <a:spcAft>
                <a:spcPts val="0"/>
              </a:spcAft>
              <a:buClr>
                <a:schemeClr val="dk1"/>
              </a:buClr>
              <a:buSzPts val="3000"/>
              <a:buFont typeface="Arial"/>
              <a:buChar char="•"/>
            </a:pPr>
            <a:r>
              <a:rPr lang="en-US" sz="2400" dirty="0">
                <a:solidFill>
                  <a:schemeClr val="dk1"/>
                </a:solidFill>
                <a:latin typeface="Calibri"/>
                <a:ea typeface="Calibri"/>
                <a:cs typeface="Calibri"/>
                <a:sym typeface="Calibri"/>
              </a:rPr>
              <a:t>Usare gli </a:t>
            </a:r>
            <a:r>
              <a:rPr lang="en-US" sz="2400" dirty="0" err="1">
                <a:solidFill>
                  <a:schemeClr val="dk1"/>
                </a:solidFill>
                <a:latin typeface="Calibri"/>
                <a:ea typeface="Calibri"/>
                <a:cs typeface="Calibri"/>
                <a:sym typeface="Calibri"/>
              </a:rPr>
              <a:t>occhiali</a:t>
            </a:r>
            <a:r>
              <a:rPr lang="en-US" sz="2400" dirty="0">
                <a:solidFill>
                  <a:schemeClr val="dk1"/>
                </a:solidFill>
                <a:latin typeface="Calibri"/>
                <a:ea typeface="Calibri"/>
                <a:cs typeface="Calibri"/>
                <a:sym typeface="Calibri"/>
              </a:rPr>
              <a:t> </a:t>
            </a:r>
            <a:r>
              <a:rPr lang="en-US" sz="2400" dirty="0" err="1">
                <a:solidFill>
                  <a:schemeClr val="dk1"/>
                </a:solidFill>
                <a:latin typeface="Calibri"/>
                <a:ea typeface="Calibri"/>
                <a:cs typeface="Calibri"/>
                <a:sym typeface="Calibri"/>
              </a:rPr>
              <a:t>protettivi</a:t>
            </a:r>
            <a:r>
              <a:rPr lang="en-US" sz="2400" dirty="0">
                <a:solidFill>
                  <a:schemeClr val="dk1"/>
                </a:solidFill>
                <a:latin typeface="Calibri"/>
                <a:ea typeface="Calibri"/>
                <a:cs typeface="Calibri"/>
                <a:sym typeface="Calibri"/>
              </a:rPr>
              <a:t> ed i </a:t>
            </a:r>
            <a:r>
              <a:rPr lang="en-US" sz="2400" dirty="0" err="1">
                <a:solidFill>
                  <a:schemeClr val="dk1"/>
                </a:solidFill>
                <a:latin typeface="Calibri"/>
                <a:ea typeface="Calibri"/>
                <a:cs typeface="Calibri"/>
                <a:sym typeface="Calibri"/>
              </a:rPr>
              <a:t>guanti</a:t>
            </a:r>
            <a:r>
              <a:rPr lang="en-US" sz="2400" dirty="0">
                <a:solidFill>
                  <a:schemeClr val="dk1"/>
                </a:solidFill>
                <a:latin typeface="Calibri"/>
                <a:ea typeface="Calibri"/>
                <a:cs typeface="Calibri"/>
                <a:sym typeface="Calibri"/>
              </a:rPr>
              <a:t>.</a:t>
            </a:r>
          </a:p>
          <a:p>
            <a:pPr marL="241300" marR="0" lvl="0" indent="-228600" algn="l" rtl="0">
              <a:lnSpc>
                <a:spcPct val="100000"/>
              </a:lnSpc>
              <a:spcBef>
                <a:spcPts val="275"/>
              </a:spcBef>
              <a:spcAft>
                <a:spcPts val="0"/>
              </a:spcAft>
              <a:buClr>
                <a:schemeClr val="dk1"/>
              </a:buClr>
              <a:buSzPts val="3000"/>
              <a:buFont typeface="Arial"/>
              <a:buChar char="•"/>
            </a:pPr>
            <a:endParaRPr sz="2400" dirty="0">
              <a:solidFill>
                <a:schemeClr val="dk1"/>
              </a:solidFill>
              <a:latin typeface="Calibri"/>
              <a:ea typeface="Calibri"/>
              <a:cs typeface="Calibri"/>
              <a:sym typeface="Calibri"/>
            </a:endParaRPr>
          </a:p>
        </p:txBody>
      </p:sp>
      <p:sp>
        <p:nvSpPr>
          <p:cNvPr id="2" name="CasellaDiTesto 1">
            <a:extLst>
              <a:ext uri="{FF2B5EF4-FFF2-40B4-BE49-F238E27FC236}">
                <a16:creationId xmlns:a16="http://schemas.microsoft.com/office/drawing/2014/main" id="{AD0D3D7E-204B-BD39-F9D3-5D8E40356887}"/>
              </a:ext>
            </a:extLst>
          </p:cNvPr>
          <p:cNvSpPr txBox="1"/>
          <p:nvPr/>
        </p:nvSpPr>
        <p:spPr>
          <a:xfrm>
            <a:off x="0" y="0"/>
            <a:ext cx="9144000" cy="523220"/>
          </a:xfrm>
          <a:prstGeom prst="rect">
            <a:avLst/>
          </a:prstGeom>
          <a:noFill/>
        </p:spPr>
        <p:txBody>
          <a:bodyPr wrap="square" rtlCol="0">
            <a:spAutoFit/>
          </a:bodyPr>
          <a:lstStyle/>
          <a:p>
            <a:pPr algn="ctr"/>
            <a:r>
              <a:rPr lang="it-IT" sz="2800" b="1" dirty="0">
                <a:solidFill>
                  <a:srgbClr val="0070C0"/>
                </a:solidFill>
              </a:rPr>
              <a:t>Regole a cui attenersi</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87">
          <a:extLst>
            <a:ext uri="{FF2B5EF4-FFF2-40B4-BE49-F238E27FC236}">
              <a16:creationId xmlns:a16="http://schemas.microsoft.com/office/drawing/2014/main" id="{68C2906C-E517-BC87-07ED-CF9FEC4A0636}"/>
            </a:ext>
          </a:extLst>
        </p:cNvPr>
        <p:cNvGrpSpPr/>
        <p:nvPr/>
      </p:nvGrpSpPr>
      <p:grpSpPr>
        <a:xfrm>
          <a:off x="0" y="0"/>
          <a:ext cx="0" cy="0"/>
          <a:chOff x="0" y="0"/>
          <a:chExt cx="0" cy="0"/>
        </a:xfrm>
      </p:grpSpPr>
      <p:sp>
        <p:nvSpPr>
          <p:cNvPr id="989" name="Google Shape;989;p113">
            <a:extLst>
              <a:ext uri="{FF2B5EF4-FFF2-40B4-BE49-F238E27FC236}">
                <a16:creationId xmlns:a16="http://schemas.microsoft.com/office/drawing/2014/main" id="{34F8204B-A2BC-F714-09F2-783F5CA880DB}"/>
              </a:ext>
            </a:extLst>
          </p:cNvPr>
          <p:cNvSpPr txBox="1"/>
          <p:nvPr/>
        </p:nvSpPr>
        <p:spPr>
          <a:xfrm>
            <a:off x="0" y="523220"/>
            <a:ext cx="9144000" cy="3778583"/>
          </a:xfrm>
          <a:prstGeom prst="rect">
            <a:avLst/>
          </a:prstGeom>
          <a:noFill/>
          <a:ln>
            <a:noFill/>
          </a:ln>
        </p:spPr>
        <p:txBody>
          <a:bodyPr spcFirstLastPara="1" wrap="square" lIns="0" tIns="104125" rIns="0" bIns="0" anchor="t" anchorCtr="0">
            <a:spAutoFit/>
          </a:bodyPr>
          <a:lstStyle/>
          <a:p>
            <a:pPr marL="241300" marR="5080" lvl="0" indent="-228600" algn="l" rtl="0">
              <a:lnSpc>
                <a:spcPct val="90000"/>
              </a:lnSpc>
              <a:spcBef>
                <a:spcPts val="0"/>
              </a:spcBef>
              <a:spcAft>
                <a:spcPts val="0"/>
              </a:spcAft>
              <a:buClr>
                <a:schemeClr val="dk1"/>
              </a:buClr>
              <a:buSzPts val="2800"/>
              <a:buFont typeface="Arial"/>
              <a:buChar char="•"/>
            </a:pPr>
            <a:r>
              <a:rPr lang="it-IT" sz="2400" dirty="0">
                <a:solidFill>
                  <a:schemeClr val="dk1"/>
                </a:solidFill>
                <a:latin typeface="Calibri"/>
                <a:ea typeface="Calibri"/>
                <a:cs typeface="Calibri"/>
                <a:sym typeface="Calibri"/>
              </a:rPr>
              <a:t>Lavarsi spesso le mani con acqua e sapone, non  usare solventi organici per pulirsi da una eventuale  contaminazione, perché questi potrebbero  sciogliere la sostanza e disperderla facilitando il suo  assorbimento attraverso la pelle.</a:t>
            </a:r>
          </a:p>
          <a:p>
            <a:pPr marL="241300" marR="743585" lvl="0" indent="0" algn="l" rtl="0">
              <a:lnSpc>
                <a:spcPct val="107857"/>
              </a:lnSpc>
              <a:spcBef>
                <a:spcPts val="50"/>
              </a:spcBef>
              <a:spcAft>
                <a:spcPts val="0"/>
              </a:spcAft>
              <a:buNone/>
            </a:pPr>
            <a:r>
              <a:rPr lang="it-IT" sz="2400" dirty="0">
                <a:solidFill>
                  <a:schemeClr val="dk1"/>
                </a:solidFill>
                <a:latin typeface="Calibri"/>
                <a:ea typeface="Calibri"/>
                <a:cs typeface="Calibri"/>
                <a:sym typeface="Calibri"/>
              </a:rPr>
              <a:t>Accertarsi che ogni eventuale residuo sia stato  eliminato dai recipienti e dal banco di lavoro.</a:t>
            </a:r>
          </a:p>
          <a:p>
            <a:pPr marL="241300" marR="323215" lvl="0" indent="-228600" algn="just" rtl="0">
              <a:lnSpc>
                <a:spcPct val="90000"/>
              </a:lnSpc>
              <a:spcBef>
                <a:spcPts val="969"/>
              </a:spcBef>
              <a:spcAft>
                <a:spcPts val="0"/>
              </a:spcAft>
              <a:buClr>
                <a:schemeClr val="dk1"/>
              </a:buClr>
              <a:buSzPts val="2800"/>
              <a:buFont typeface="Arial"/>
              <a:buChar char="•"/>
            </a:pPr>
            <a:r>
              <a:rPr lang="it-IT" sz="2400" b="1" dirty="0">
                <a:solidFill>
                  <a:srgbClr val="FF0000"/>
                </a:solidFill>
                <a:latin typeface="Calibri"/>
                <a:ea typeface="Calibri"/>
                <a:cs typeface="Calibri"/>
                <a:sym typeface="Calibri"/>
              </a:rPr>
              <a:t>Le sostanze tossiche devono essere conservate in  recipienti sigillati posti in armadi chiusi a chiave e  con l'indicazione del pericolo molto ben visibile.</a:t>
            </a:r>
          </a:p>
          <a:p>
            <a:pPr marL="241300" marR="0" lvl="0" indent="-228600" algn="l" rtl="0">
              <a:lnSpc>
                <a:spcPct val="100000"/>
              </a:lnSpc>
              <a:spcBef>
                <a:spcPts val="275"/>
              </a:spcBef>
              <a:spcAft>
                <a:spcPts val="0"/>
              </a:spcAft>
              <a:buClr>
                <a:schemeClr val="dk1"/>
              </a:buClr>
              <a:buSzPts val="3000"/>
              <a:buFont typeface="Arial"/>
              <a:buChar char="•"/>
            </a:pPr>
            <a:endParaRPr sz="2400" dirty="0">
              <a:solidFill>
                <a:schemeClr val="dk1"/>
              </a:solidFill>
              <a:latin typeface="Calibri"/>
              <a:ea typeface="Calibri"/>
              <a:cs typeface="Calibri"/>
              <a:sym typeface="Calibri"/>
            </a:endParaRPr>
          </a:p>
        </p:txBody>
      </p:sp>
      <p:sp>
        <p:nvSpPr>
          <p:cNvPr id="2" name="CasellaDiTesto 1">
            <a:extLst>
              <a:ext uri="{FF2B5EF4-FFF2-40B4-BE49-F238E27FC236}">
                <a16:creationId xmlns:a16="http://schemas.microsoft.com/office/drawing/2014/main" id="{0738702A-C8CE-2140-1865-BA156B68B5D7}"/>
              </a:ext>
            </a:extLst>
          </p:cNvPr>
          <p:cNvSpPr txBox="1"/>
          <p:nvPr/>
        </p:nvSpPr>
        <p:spPr>
          <a:xfrm>
            <a:off x="0" y="0"/>
            <a:ext cx="9144000" cy="523220"/>
          </a:xfrm>
          <a:prstGeom prst="rect">
            <a:avLst/>
          </a:prstGeom>
          <a:noFill/>
        </p:spPr>
        <p:txBody>
          <a:bodyPr wrap="square" rtlCol="0">
            <a:spAutoFit/>
          </a:bodyPr>
          <a:lstStyle/>
          <a:p>
            <a:pPr algn="ctr"/>
            <a:r>
              <a:rPr lang="it-IT" sz="2800" b="1" dirty="0">
                <a:solidFill>
                  <a:srgbClr val="0070C0"/>
                </a:solidFill>
              </a:rPr>
              <a:t>Regole a cui attenersi</a:t>
            </a:r>
          </a:p>
        </p:txBody>
      </p:sp>
    </p:spTree>
    <p:extLst>
      <p:ext uri="{BB962C8B-B14F-4D97-AF65-F5344CB8AC3E}">
        <p14:creationId xmlns:p14="http://schemas.microsoft.com/office/powerpoint/2010/main" val="10666675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Shape 999"/>
        <p:cNvGrpSpPr/>
        <p:nvPr/>
      </p:nvGrpSpPr>
      <p:grpSpPr>
        <a:xfrm>
          <a:off x="0" y="0"/>
          <a:ext cx="0" cy="0"/>
          <a:chOff x="0" y="0"/>
          <a:chExt cx="0" cy="0"/>
        </a:xfrm>
      </p:grpSpPr>
      <p:sp>
        <p:nvSpPr>
          <p:cNvPr id="1005" name="Google Shape;1005;p115"/>
          <p:cNvSpPr txBox="1"/>
          <p:nvPr/>
        </p:nvSpPr>
        <p:spPr>
          <a:xfrm>
            <a:off x="-1" y="663600"/>
            <a:ext cx="6336407" cy="4007487"/>
          </a:xfrm>
          <a:prstGeom prst="rect">
            <a:avLst/>
          </a:prstGeom>
          <a:noFill/>
          <a:ln>
            <a:noFill/>
          </a:ln>
        </p:spPr>
        <p:txBody>
          <a:bodyPr spcFirstLastPara="1" wrap="square" lIns="0" tIns="128250" rIns="0" bIns="0" anchor="t" anchorCtr="0">
            <a:spAutoFit/>
          </a:bodyPr>
          <a:lstStyle/>
          <a:p>
            <a:pPr marL="12700" marR="5080" lvl="0" indent="0" algn="l" rtl="0">
              <a:lnSpc>
                <a:spcPct val="150000"/>
              </a:lnSpc>
              <a:spcBef>
                <a:spcPts val="0"/>
              </a:spcBef>
              <a:spcAft>
                <a:spcPts val="0"/>
              </a:spcAft>
              <a:buNone/>
            </a:pPr>
            <a:r>
              <a:rPr lang="en-US" sz="2400" dirty="0">
                <a:solidFill>
                  <a:schemeClr val="dk1"/>
                </a:solidFill>
                <a:latin typeface="Calibri"/>
                <a:ea typeface="Calibri"/>
                <a:cs typeface="Calibri"/>
                <a:sym typeface="Calibri"/>
              </a:rPr>
              <a:t>Sono quelle sostanze che  </a:t>
            </a:r>
            <a:r>
              <a:rPr lang="en-US" sz="2400" dirty="0" err="1">
                <a:solidFill>
                  <a:schemeClr val="dk1"/>
                </a:solidFill>
                <a:latin typeface="Calibri"/>
                <a:ea typeface="Calibri"/>
                <a:cs typeface="Calibri"/>
                <a:sym typeface="Calibri"/>
              </a:rPr>
              <a:t>esercitano</a:t>
            </a:r>
            <a:r>
              <a:rPr lang="en-US" sz="2400" dirty="0">
                <a:solidFill>
                  <a:schemeClr val="dk1"/>
                </a:solidFill>
                <a:latin typeface="Calibri"/>
                <a:ea typeface="Calibri"/>
                <a:cs typeface="Calibri"/>
                <a:sym typeface="Calibri"/>
              </a:rPr>
              <a:t> </a:t>
            </a:r>
            <a:r>
              <a:rPr lang="en-US" sz="2400" b="1" i="1" dirty="0">
                <a:solidFill>
                  <a:schemeClr val="dk1"/>
                </a:solidFill>
                <a:latin typeface="Calibri"/>
                <a:ea typeface="Calibri"/>
                <a:cs typeface="Calibri"/>
                <a:sym typeface="Calibri"/>
              </a:rPr>
              <a:t>azione  </a:t>
            </a:r>
            <a:r>
              <a:rPr lang="en-US" sz="2400" b="1" i="1" dirty="0" err="1">
                <a:solidFill>
                  <a:schemeClr val="dk1"/>
                </a:solidFill>
                <a:latin typeface="Calibri"/>
                <a:ea typeface="Calibri"/>
                <a:cs typeface="Calibri"/>
                <a:sym typeface="Calibri"/>
              </a:rPr>
              <a:t>distruttiva</a:t>
            </a:r>
            <a:r>
              <a:rPr lang="en-US" sz="2400" b="1" i="1" dirty="0">
                <a:solidFill>
                  <a:schemeClr val="dk1"/>
                </a:solidFill>
                <a:latin typeface="Calibri"/>
                <a:ea typeface="Calibri"/>
                <a:cs typeface="Calibri"/>
                <a:sym typeface="Calibri"/>
              </a:rPr>
              <a:t> sui tessuti vivi  </a:t>
            </a:r>
            <a:r>
              <a:rPr lang="en-US" sz="2400" dirty="0">
                <a:solidFill>
                  <a:schemeClr val="dk1"/>
                </a:solidFill>
                <a:latin typeface="Calibri"/>
                <a:ea typeface="Calibri"/>
                <a:cs typeface="Calibri"/>
                <a:sym typeface="Calibri"/>
              </a:rPr>
              <a:t>sia </a:t>
            </a:r>
            <a:r>
              <a:rPr lang="en-US" sz="2400" dirty="0" err="1">
                <a:solidFill>
                  <a:schemeClr val="dk1"/>
                </a:solidFill>
                <a:latin typeface="Calibri"/>
                <a:ea typeface="Calibri"/>
                <a:cs typeface="Calibri"/>
                <a:sym typeface="Calibri"/>
              </a:rPr>
              <a:t>esternamente</a:t>
            </a:r>
            <a:r>
              <a:rPr lang="en-US" sz="2400" dirty="0">
                <a:solidFill>
                  <a:schemeClr val="dk1"/>
                </a:solidFill>
                <a:latin typeface="Calibri"/>
                <a:ea typeface="Calibri"/>
                <a:cs typeface="Calibri"/>
                <a:sym typeface="Calibri"/>
              </a:rPr>
              <a:t> che  </a:t>
            </a:r>
            <a:r>
              <a:rPr lang="en-US" sz="2400" dirty="0" err="1">
                <a:solidFill>
                  <a:schemeClr val="dk1"/>
                </a:solidFill>
                <a:latin typeface="Calibri"/>
                <a:ea typeface="Calibri"/>
                <a:cs typeface="Calibri"/>
                <a:sym typeface="Calibri"/>
              </a:rPr>
              <a:t>internamente</a:t>
            </a:r>
            <a:r>
              <a:rPr lang="en-US" sz="2400" dirty="0">
                <a:solidFill>
                  <a:schemeClr val="dk1"/>
                </a:solidFill>
                <a:latin typeface="Calibri"/>
                <a:ea typeface="Calibri"/>
                <a:cs typeface="Calibri"/>
                <a:sym typeface="Calibri"/>
              </a:rPr>
              <a:t>, e cioè  “</a:t>
            </a:r>
            <a:r>
              <a:rPr lang="en-US" sz="2400" dirty="0" err="1">
                <a:solidFill>
                  <a:schemeClr val="dk1"/>
                </a:solidFill>
                <a:latin typeface="Calibri"/>
                <a:ea typeface="Calibri"/>
                <a:cs typeface="Calibri"/>
                <a:sym typeface="Calibri"/>
              </a:rPr>
              <a:t>bruciano</a:t>
            </a:r>
            <a:r>
              <a:rPr lang="en-US" sz="2400" dirty="0">
                <a:solidFill>
                  <a:schemeClr val="dk1"/>
                </a:solidFill>
                <a:latin typeface="Calibri"/>
                <a:ea typeface="Calibri"/>
                <a:cs typeface="Calibri"/>
                <a:sym typeface="Calibri"/>
              </a:rPr>
              <a:t>” la </a:t>
            </a:r>
            <a:r>
              <a:rPr lang="en-US" sz="2400" dirty="0" err="1">
                <a:solidFill>
                  <a:schemeClr val="dk1"/>
                </a:solidFill>
                <a:latin typeface="Calibri"/>
                <a:ea typeface="Calibri"/>
                <a:cs typeface="Calibri"/>
                <a:sym typeface="Calibri"/>
              </a:rPr>
              <a:t>pelle</a:t>
            </a:r>
            <a:r>
              <a:rPr lang="en-US" sz="2400" dirty="0">
                <a:solidFill>
                  <a:schemeClr val="dk1"/>
                </a:solidFill>
                <a:latin typeface="Calibri"/>
                <a:ea typeface="Calibri"/>
                <a:cs typeface="Calibri"/>
                <a:sym typeface="Calibri"/>
              </a:rPr>
              <a:t> o, ad  esempio, il </a:t>
            </a:r>
            <a:r>
              <a:rPr lang="en-US" sz="2400" dirty="0" err="1">
                <a:solidFill>
                  <a:schemeClr val="dk1"/>
                </a:solidFill>
                <a:latin typeface="Calibri"/>
                <a:ea typeface="Calibri"/>
                <a:cs typeface="Calibri"/>
                <a:sym typeface="Calibri"/>
              </a:rPr>
              <a:t>rivestimento</a:t>
            </a:r>
            <a:r>
              <a:rPr lang="en-US" sz="2400" dirty="0">
                <a:solidFill>
                  <a:schemeClr val="dk1"/>
                </a:solidFill>
                <a:latin typeface="Calibri"/>
                <a:ea typeface="Calibri"/>
                <a:cs typeface="Calibri"/>
                <a:sym typeface="Calibri"/>
              </a:rPr>
              <a:t>  dello stomaco. Il </a:t>
            </a:r>
            <a:r>
              <a:rPr lang="en-US" sz="2400" dirty="0" err="1">
                <a:solidFill>
                  <a:schemeClr val="dk1"/>
                </a:solidFill>
                <a:latin typeface="Calibri"/>
                <a:ea typeface="Calibri"/>
                <a:cs typeface="Calibri"/>
                <a:sym typeface="Calibri"/>
              </a:rPr>
              <a:t>risultato</a:t>
            </a:r>
            <a:r>
              <a:rPr lang="en-US" sz="2400" dirty="0">
                <a:solidFill>
                  <a:schemeClr val="dk1"/>
                </a:solidFill>
                <a:latin typeface="Calibri"/>
                <a:ea typeface="Calibri"/>
                <a:cs typeface="Calibri"/>
                <a:sym typeface="Calibri"/>
              </a:rPr>
              <a:t>  è </a:t>
            </a:r>
            <a:r>
              <a:rPr lang="en-US" sz="2400" dirty="0" err="1">
                <a:solidFill>
                  <a:schemeClr val="dk1"/>
                </a:solidFill>
                <a:latin typeface="Calibri"/>
                <a:ea typeface="Calibri"/>
                <a:cs typeface="Calibri"/>
                <a:sym typeface="Calibri"/>
              </a:rPr>
              <a:t>un'ustione</a:t>
            </a:r>
            <a:r>
              <a:rPr lang="en-US" sz="2400" dirty="0">
                <a:solidFill>
                  <a:schemeClr val="dk1"/>
                </a:solidFill>
                <a:latin typeface="Calibri"/>
                <a:ea typeface="Calibri"/>
                <a:cs typeface="Calibri"/>
                <a:sym typeface="Calibri"/>
              </a:rPr>
              <a:t> chimica.</a:t>
            </a:r>
          </a:p>
          <a:p>
            <a:pPr marL="12700" marR="5080" lvl="0" indent="0" algn="l" rtl="0">
              <a:lnSpc>
                <a:spcPct val="150000"/>
              </a:lnSpc>
              <a:spcBef>
                <a:spcPts val="0"/>
              </a:spcBef>
              <a:spcAft>
                <a:spcPts val="0"/>
              </a:spcAft>
              <a:buNone/>
            </a:pPr>
            <a:r>
              <a:rPr lang="en-US" sz="2400" dirty="0">
                <a:solidFill>
                  <a:schemeClr val="dk1"/>
                </a:solidFill>
                <a:latin typeface="Calibri"/>
                <a:ea typeface="Calibri"/>
                <a:cs typeface="Calibri"/>
                <a:sym typeface="Calibri"/>
              </a:rPr>
              <a:t>Sono corrosive tutti gli acidi e gli alcali (</a:t>
            </a:r>
            <a:r>
              <a:rPr lang="en-US" sz="2400" dirty="0" err="1">
                <a:solidFill>
                  <a:schemeClr val="dk1"/>
                </a:solidFill>
                <a:latin typeface="Calibri"/>
                <a:ea typeface="Calibri"/>
                <a:cs typeface="Calibri"/>
                <a:sym typeface="Calibri"/>
              </a:rPr>
              <a:t>conservare</a:t>
            </a:r>
            <a:r>
              <a:rPr lang="en-US" sz="2400" dirty="0">
                <a:solidFill>
                  <a:schemeClr val="dk1"/>
                </a:solidFill>
                <a:latin typeface="Calibri"/>
                <a:ea typeface="Calibri"/>
                <a:cs typeface="Calibri"/>
                <a:sym typeface="Calibri"/>
              </a:rPr>
              <a:t> solo nella </a:t>
            </a:r>
            <a:r>
              <a:rPr lang="en-US" sz="2400" dirty="0" err="1">
                <a:solidFill>
                  <a:schemeClr val="dk1"/>
                </a:solidFill>
                <a:latin typeface="Calibri"/>
                <a:ea typeface="Calibri"/>
                <a:cs typeface="Calibri"/>
                <a:sym typeface="Calibri"/>
              </a:rPr>
              <a:t>plastica</a:t>
            </a:r>
            <a:r>
              <a:rPr lang="en-US" sz="2400" dirty="0">
                <a:solidFill>
                  <a:schemeClr val="dk1"/>
                </a:solidFill>
                <a:latin typeface="Calibri"/>
                <a:ea typeface="Calibri"/>
                <a:cs typeface="Calibri"/>
                <a:sym typeface="Calibri"/>
              </a:rPr>
              <a:t>)</a:t>
            </a:r>
            <a:endParaRPr sz="2400" dirty="0">
              <a:solidFill>
                <a:schemeClr val="dk1"/>
              </a:solidFill>
              <a:latin typeface="Calibri"/>
              <a:ea typeface="Calibri"/>
              <a:cs typeface="Calibri"/>
              <a:sym typeface="Calibri"/>
            </a:endParaRPr>
          </a:p>
        </p:txBody>
      </p:sp>
      <p:pic>
        <p:nvPicPr>
          <p:cNvPr id="1006" name="Google Shape;1006;p115"/>
          <p:cNvPicPr preferRelativeResize="0"/>
          <p:nvPr/>
        </p:nvPicPr>
        <p:blipFill rotWithShape="1">
          <a:blip r:embed="rId3">
            <a:alphaModFix/>
          </a:blip>
          <a:srcRect/>
          <a:stretch/>
        </p:blipFill>
        <p:spPr>
          <a:xfrm>
            <a:off x="6001417" y="82364"/>
            <a:ext cx="2788401" cy="2786908"/>
          </a:xfrm>
          <a:prstGeom prst="rect">
            <a:avLst/>
          </a:prstGeom>
          <a:noFill/>
          <a:ln>
            <a:noFill/>
          </a:ln>
        </p:spPr>
      </p:pic>
      <p:sp>
        <p:nvSpPr>
          <p:cNvPr id="2" name="CasellaDiTesto 1">
            <a:extLst>
              <a:ext uri="{FF2B5EF4-FFF2-40B4-BE49-F238E27FC236}">
                <a16:creationId xmlns:a16="http://schemas.microsoft.com/office/drawing/2014/main" id="{81D75958-114E-F332-6552-3EEE9940986A}"/>
              </a:ext>
            </a:extLst>
          </p:cNvPr>
          <p:cNvSpPr txBox="1"/>
          <p:nvPr/>
        </p:nvSpPr>
        <p:spPr>
          <a:xfrm>
            <a:off x="0" y="0"/>
            <a:ext cx="9144000" cy="523220"/>
          </a:xfrm>
          <a:prstGeom prst="rect">
            <a:avLst/>
          </a:prstGeom>
          <a:noFill/>
        </p:spPr>
        <p:txBody>
          <a:bodyPr wrap="square" rtlCol="0">
            <a:spAutoFit/>
          </a:bodyPr>
          <a:lstStyle/>
          <a:p>
            <a:pPr algn="ctr"/>
            <a:r>
              <a:rPr lang="it-IT" sz="2800" b="1" dirty="0">
                <a:solidFill>
                  <a:srgbClr val="0070C0"/>
                </a:solidFill>
                <a:latin typeface="Times New Roman" panose="02020603050405020304" pitchFamily="18" charset="0"/>
                <a:cs typeface="Times New Roman" panose="02020603050405020304" pitchFamily="18" charset="0"/>
              </a:rPr>
              <a:t>Sostanze corrosive</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Shape 1022"/>
        <p:cNvGrpSpPr/>
        <p:nvPr/>
      </p:nvGrpSpPr>
      <p:grpSpPr>
        <a:xfrm>
          <a:off x="0" y="0"/>
          <a:ext cx="0" cy="0"/>
          <a:chOff x="0" y="0"/>
          <a:chExt cx="0" cy="0"/>
        </a:xfrm>
      </p:grpSpPr>
      <p:sp>
        <p:nvSpPr>
          <p:cNvPr id="1027" name="Google Shape;1027;p149"/>
          <p:cNvSpPr txBox="1"/>
          <p:nvPr/>
        </p:nvSpPr>
        <p:spPr>
          <a:xfrm>
            <a:off x="1606422" y="137540"/>
            <a:ext cx="6085200" cy="766500"/>
          </a:xfrm>
          <a:prstGeom prst="rect">
            <a:avLst/>
          </a:prstGeom>
          <a:noFill/>
          <a:ln>
            <a:noFill/>
          </a:ln>
        </p:spPr>
        <p:txBody>
          <a:bodyPr spcFirstLastPara="1" wrap="square" lIns="0" tIns="88250" rIns="0" bIns="0" anchor="t" anchorCtr="0">
            <a:spAutoFit/>
          </a:bodyPr>
          <a:lstStyle/>
          <a:p>
            <a:pPr marL="1736089" marR="5080" lvl="0" indent="-1724025" algn="l" rtl="0">
              <a:lnSpc>
                <a:spcPct val="108181"/>
              </a:lnSpc>
              <a:spcBef>
                <a:spcPts val="0"/>
              </a:spcBef>
              <a:spcAft>
                <a:spcPts val="0"/>
              </a:spcAft>
              <a:buNone/>
            </a:pPr>
            <a:endParaRPr sz="4400">
              <a:solidFill>
                <a:schemeClr val="dk1"/>
              </a:solidFill>
              <a:latin typeface="Calibri"/>
              <a:ea typeface="Calibri"/>
              <a:cs typeface="Calibri"/>
              <a:sym typeface="Calibri"/>
            </a:endParaRPr>
          </a:p>
        </p:txBody>
      </p:sp>
      <p:pic>
        <p:nvPicPr>
          <p:cNvPr id="1028" name="Google Shape;1028;p149"/>
          <p:cNvPicPr preferRelativeResize="0"/>
          <p:nvPr/>
        </p:nvPicPr>
        <p:blipFill rotWithShape="1">
          <a:blip r:embed="rId3">
            <a:alphaModFix/>
          </a:blip>
          <a:srcRect/>
          <a:stretch/>
        </p:blipFill>
        <p:spPr>
          <a:xfrm>
            <a:off x="18414" y="657953"/>
            <a:ext cx="3176016" cy="3174492"/>
          </a:xfrm>
          <a:prstGeom prst="rect">
            <a:avLst/>
          </a:prstGeom>
          <a:noFill/>
          <a:ln>
            <a:noFill/>
          </a:ln>
        </p:spPr>
      </p:pic>
      <p:pic>
        <p:nvPicPr>
          <p:cNvPr id="1029" name="Google Shape;1029;p149"/>
          <p:cNvPicPr preferRelativeResize="0"/>
          <p:nvPr/>
        </p:nvPicPr>
        <p:blipFill rotWithShape="1">
          <a:blip r:embed="rId4">
            <a:alphaModFix/>
          </a:blip>
          <a:srcRect/>
          <a:stretch/>
        </p:blipFill>
        <p:spPr>
          <a:xfrm>
            <a:off x="3194430" y="523220"/>
            <a:ext cx="2942148" cy="2942148"/>
          </a:xfrm>
          <a:prstGeom prst="rect">
            <a:avLst/>
          </a:prstGeom>
          <a:noFill/>
          <a:ln>
            <a:noFill/>
          </a:ln>
        </p:spPr>
      </p:pic>
      <p:sp>
        <p:nvSpPr>
          <p:cNvPr id="1030" name="Google Shape;1030;p149"/>
          <p:cNvSpPr txBox="1"/>
          <p:nvPr/>
        </p:nvSpPr>
        <p:spPr>
          <a:xfrm>
            <a:off x="6136578" y="1597670"/>
            <a:ext cx="1360170" cy="51371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3200" b="1" dirty="0">
                <a:solidFill>
                  <a:schemeClr val="dk1"/>
                </a:solidFill>
                <a:latin typeface="Arial"/>
                <a:ea typeface="Arial"/>
                <a:cs typeface="Arial"/>
                <a:sym typeface="Arial"/>
              </a:rPr>
              <a:t>GHS09</a:t>
            </a:r>
            <a:endParaRPr sz="3200" dirty="0">
              <a:solidFill>
                <a:schemeClr val="dk1"/>
              </a:solidFill>
              <a:latin typeface="Arial"/>
              <a:ea typeface="Arial"/>
              <a:cs typeface="Arial"/>
              <a:sym typeface="Arial"/>
            </a:endParaRPr>
          </a:p>
        </p:txBody>
      </p:sp>
      <p:sp>
        <p:nvSpPr>
          <p:cNvPr id="2" name="CasellaDiTesto 1">
            <a:extLst>
              <a:ext uri="{FF2B5EF4-FFF2-40B4-BE49-F238E27FC236}">
                <a16:creationId xmlns:a16="http://schemas.microsoft.com/office/drawing/2014/main" id="{C52DFFFC-3EF8-91FC-36ED-1529A0C97D32}"/>
              </a:ext>
            </a:extLst>
          </p:cNvPr>
          <p:cNvSpPr txBox="1"/>
          <p:nvPr/>
        </p:nvSpPr>
        <p:spPr>
          <a:xfrm>
            <a:off x="-32966" y="0"/>
            <a:ext cx="9176965" cy="523220"/>
          </a:xfrm>
          <a:prstGeom prst="rect">
            <a:avLst/>
          </a:prstGeom>
          <a:noFill/>
        </p:spPr>
        <p:txBody>
          <a:bodyPr wrap="square" rtlCol="0">
            <a:spAutoFit/>
          </a:bodyPr>
          <a:lstStyle/>
          <a:p>
            <a:r>
              <a:rPr lang="it-IT" sz="2800" b="1" dirty="0">
                <a:solidFill>
                  <a:srgbClr val="0070C0"/>
                </a:solidFill>
              </a:rPr>
              <a:t>Sostanze pericolose per l’ambiente</a:t>
            </a:r>
          </a:p>
        </p:txBody>
      </p:sp>
      <p:sp>
        <p:nvSpPr>
          <p:cNvPr id="1039" name="Google Shape;1039;p150"/>
          <p:cNvSpPr txBox="1"/>
          <p:nvPr/>
        </p:nvSpPr>
        <p:spPr>
          <a:xfrm>
            <a:off x="18414" y="3827687"/>
            <a:ext cx="9176965" cy="2071711"/>
          </a:xfrm>
          <a:prstGeom prst="rect">
            <a:avLst/>
          </a:prstGeom>
          <a:noFill/>
          <a:ln>
            <a:noFill/>
          </a:ln>
        </p:spPr>
        <p:txBody>
          <a:bodyPr spcFirstLastPara="1" wrap="square" lIns="0" tIns="54600" rIns="0" bIns="0" anchor="t" anchorCtr="0">
            <a:spAutoFit/>
          </a:bodyPr>
          <a:lstStyle/>
          <a:p>
            <a:pPr marL="12700" marR="5080" lvl="0" indent="0" algn="l" rtl="0">
              <a:lnSpc>
                <a:spcPct val="90000"/>
              </a:lnSpc>
              <a:spcBef>
                <a:spcPts val="0"/>
              </a:spcBef>
              <a:spcAft>
                <a:spcPts val="0"/>
              </a:spcAft>
              <a:buNone/>
            </a:pPr>
            <a:r>
              <a:rPr lang="en-US" sz="2800" dirty="0">
                <a:solidFill>
                  <a:schemeClr val="dk1"/>
                </a:solidFill>
                <a:latin typeface="Calibri"/>
                <a:ea typeface="Calibri"/>
                <a:cs typeface="Calibri"/>
                <a:sym typeface="Calibri"/>
              </a:rPr>
              <a:t>Il contatto dell'ambiente con queste sostanze o  </a:t>
            </a:r>
            <a:r>
              <a:rPr lang="en-US" sz="2800" dirty="0" err="1">
                <a:solidFill>
                  <a:schemeClr val="dk1"/>
                </a:solidFill>
                <a:latin typeface="Calibri"/>
                <a:ea typeface="Calibri"/>
                <a:cs typeface="Calibri"/>
                <a:sym typeface="Calibri"/>
              </a:rPr>
              <a:t>preparazioni</a:t>
            </a:r>
            <a:r>
              <a:rPr lang="en-US" sz="2800" dirty="0">
                <a:solidFill>
                  <a:schemeClr val="dk1"/>
                </a:solidFill>
                <a:latin typeface="Calibri"/>
                <a:ea typeface="Calibri"/>
                <a:cs typeface="Calibri"/>
                <a:sym typeface="Calibri"/>
              </a:rPr>
              <a:t> può </a:t>
            </a:r>
            <a:r>
              <a:rPr lang="en-US" sz="2800" dirty="0" err="1">
                <a:solidFill>
                  <a:schemeClr val="dk1"/>
                </a:solidFill>
                <a:latin typeface="Calibri"/>
                <a:ea typeface="Calibri"/>
                <a:cs typeface="Calibri"/>
                <a:sym typeface="Calibri"/>
              </a:rPr>
              <a:t>provocare</a:t>
            </a:r>
            <a:r>
              <a:rPr lang="en-US" sz="2800" dirty="0">
                <a:solidFill>
                  <a:schemeClr val="dk1"/>
                </a:solidFill>
                <a:latin typeface="Calibri"/>
                <a:ea typeface="Calibri"/>
                <a:cs typeface="Calibri"/>
                <a:sym typeface="Calibri"/>
              </a:rPr>
              <a:t> danni </a:t>
            </a:r>
            <a:r>
              <a:rPr lang="en-US" sz="2800" dirty="0" err="1">
                <a:solidFill>
                  <a:schemeClr val="dk1"/>
                </a:solidFill>
                <a:latin typeface="Calibri"/>
                <a:ea typeface="Calibri"/>
                <a:cs typeface="Calibri"/>
                <a:sym typeface="Calibri"/>
              </a:rPr>
              <a:t>all'ecosistema</a:t>
            </a:r>
            <a:r>
              <a:rPr lang="en-US" sz="2800" dirty="0">
                <a:solidFill>
                  <a:schemeClr val="dk1"/>
                </a:solidFill>
                <a:latin typeface="Calibri"/>
                <a:ea typeface="Calibri"/>
                <a:cs typeface="Calibri"/>
                <a:sym typeface="Calibri"/>
              </a:rPr>
              <a:t> (flora,  fauna, acqua, ecc..) a </a:t>
            </a:r>
            <a:r>
              <a:rPr lang="en-US" sz="2800" dirty="0" err="1">
                <a:solidFill>
                  <a:schemeClr val="dk1"/>
                </a:solidFill>
                <a:latin typeface="Calibri"/>
                <a:ea typeface="Calibri"/>
                <a:cs typeface="Calibri"/>
                <a:sym typeface="Calibri"/>
              </a:rPr>
              <a:t>corto</a:t>
            </a:r>
            <a:r>
              <a:rPr lang="en-US" sz="2800" dirty="0">
                <a:solidFill>
                  <a:schemeClr val="dk1"/>
                </a:solidFill>
                <a:latin typeface="Calibri"/>
                <a:ea typeface="Calibri"/>
                <a:cs typeface="Calibri"/>
                <a:sym typeface="Calibri"/>
              </a:rPr>
              <a:t> o a </a:t>
            </a:r>
            <a:r>
              <a:rPr lang="en-US" sz="2800" dirty="0" err="1">
                <a:solidFill>
                  <a:schemeClr val="dk1"/>
                </a:solidFill>
                <a:latin typeface="Calibri"/>
                <a:ea typeface="Calibri"/>
                <a:cs typeface="Calibri"/>
                <a:sym typeface="Calibri"/>
              </a:rPr>
              <a:t>lungo</a:t>
            </a:r>
            <a:r>
              <a:rPr lang="en-US" sz="2800" dirty="0">
                <a:solidFill>
                  <a:schemeClr val="dk1"/>
                </a:solidFill>
                <a:latin typeface="Calibri"/>
                <a:ea typeface="Calibri"/>
                <a:cs typeface="Calibri"/>
                <a:sym typeface="Calibri"/>
              </a:rPr>
              <a:t> </a:t>
            </a:r>
            <a:r>
              <a:rPr lang="en-US" sz="2800" dirty="0" err="1">
                <a:solidFill>
                  <a:schemeClr val="dk1"/>
                </a:solidFill>
                <a:latin typeface="Calibri"/>
                <a:ea typeface="Calibri"/>
                <a:cs typeface="Calibri"/>
                <a:sym typeface="Calibri"/>
              </a:rPr>
              <a:t>periodo</a:t>
            </a:r>
            <a:r>
              <a:rPr lang="en-US" sz="2800" dirty="0">
                <a:solidFill>
                  <a:schemeClr val="dk1"/>
                </a:solidFill>
                <a:latin typeface="Calibri"/>
                <a:ea typeface="Calibri"/>
                <a:cs typeface="Calibri"/>
                <a:sym typeface="Calibri"/>
              </a:rPr>
              <a:t>	oppure  possono essere	in grado di </a:t>
            </a:r>
            <a:r>
              <a:rPr lang="en-US" sz="2800" dirty="0" err="1">
                <a:solidFill>
                  <a:schemeClr val="dk1"/>
                </a:solidFill>
                <a:latin typeface="Calibri"/>
                <a:ea typeface="Calibri"/>
                <a:cs typeface="Calibri"/>
                <a:sym typeface="Calibri"/>
              </a:rPr>
              <a:t>danneggiare</a:t>
            </a:r>
            <a:r>
              <a:rPr lang="en-US" sz="2800" dirty="0">
                <a:solidFill>
                  <a:schemeClr val="dk1"/>
                </a:solidFill>
                <a:latin typeface="Calibri"/>
                <a:ea typeface="Calibri"/>
                <a:cs typeface="Calibri"/>
                <a:sym typeface="Calibri"/>
              </a:rPr>
              <a:t> lo strato di  </a:t>
            </a:r>
            <a:r>
              <a:rPr lang="en-US" sz="2800" dirty="0" err="1">
                <a:solidFill>
                  <a:schemeClr val="dk1"/>
                </a:solidFill>
                <a:latin typeface="Calibri"/>
                <a:ea typeface="Calibri"/>
                <a:cs typeface="Calibri"/>
                <a:sym typeface="Calibri"/>
              </a:rPr>
              <a:t>ozono</a:t>
            </a:r>
            <a:r>
              <a:rPr lang="en-US" sz="2800" dirty="0">
                <a:solidFill>
                  <a:schemeClr val="dk1"/>
                </a:solidFill>
                <a:latin typeface="Calibri"/>
                <a:ea typeface="Calibri"/>
                <a:cs typeface="Calibri"/>
                <a:sym typeface="Calibri"/>
              </a:rPr>
              <a:t> se </a:t>
            </a:r>
            <a:r>
              <a:rPr lang="en-US" sz="2800" dirty="0" err="1">
                <a:solidFill>
                  <a:schemeClr val="dk1"/>
                </a:solidFill>
                <a:latin typeface="Calibri"/>
                <a:ea typeface="Calibri"/>
                <a:cs typeface="Calibri"/>
                <a:sym typeface="Calibri"/>
              </a:rPr>
              <a:t>immesse</a:t>
            </a:r>
            <a:r>
              <a:rPr lang="en-US" sz="2800" dirty="0">
                <a:solidFill>
                  <a:schemeClr val="dk1"/>
                </a:solidFill>
                <a:latin typeface="Calibri"/>
                <a:ea typeface="Calibri"/>
                <a:cs typeface="Calibri"/>
                <a:sym typeface="Calibri"/>
              </a:rPr>
              <a:t> </a:t>
            </a:r>
            <a:r>
              <a:rPr lang="en-US" sz="2800" dirty="0" err="1">
                <a:solidFill>
                  <a:schemeClr val="dk1"/>
                </a:solidFill>
                <a:latin typeface="Calibri"/>
                <a:ea typeface="Calibri"/>
                <a:cs typeface="Calibri"/>
                <a:sym typeface="Calibri"/>
              </a:rPr>
              <a:t>nell'atmosfera</a:t>
            </a:r>
            <a:r>
              <a:rPr lang="en-US" sz="2800" dirty="0">
                <a:solidFill>
                  <a:schemeClr val="dk1"/>
                </a:solidFill>
                <a:latin typeface="Calibri"/>
                <a:ea typeface="Calibri"/>
                <a:cs typeface="Calibri"/>
                <a:sym typeface="Calibri"/>
              </a:rPr>
              <a:t>.</a:t>
            </a:r>
            <a:endParaRPr sz="2800" dirty="0">
              <a:solidFill>
                <a:schemeClr val="dk1"/>
              </a:solidFill>
              <a:latin typeface="Calibri"/>
              <a:ea typeface="Calibri"/>
              <a:cs typeface="Calibri"/>
              <a:sym typeface="Calibri"/>
            </a:endParaRPr>
          </a:p>
          <a:p>
            <a:pPr marL="12700" marR="0" lvl="0" indent="0" algn="l" rtl="0">
              <a:lnSpc>
                <a:spcPct val="108035"/>
              </a:lnSpc>
              <a:spcBef>
                <a:spcPts val="0"/>
              </a:spcBef>
              <a:spcAft>
                <a:spcPts val="0"/>
              </a:spcAft>
              <a:buNone/>
            </a:pPr>
            <a:r>
              <a:rPr lang="en-US" sz="2800" dirty="0">
                <a:solidFill>
                  <a:schemeClr val="dk1"/>
                </a:solidFill>
                <a:latin typeface="Calibri"/>
                <a:ea typeface="Calibri"/>
                <a:cs typeface="Calibri"/>
                <a:sym typeface="Calibri"/>
              </a:rPr>
              <a:t>Esempi: </a:t>
            </a:r>
            <a:r>
              <a:rPr lang="en-US" sz="2800" dirty="0" err="1">
                <a:solidFill>
                  <a:schemeClr val="dk1"/>
                </a:solidFill>
                <a:latin typeface="Calibri"/>
                <a:ea typeface="Calibri"/>
                <a:cs typeface="Calibri"/>
                <a:sym typeface="Calibri"/>
              </a:rPr>
              <a:t>fosforo</a:t>
            </a:r>
            <a:r>
              <a:rPr lang="en-US" sz="2800" dirty="0">
                <a:solidFill>
                  <a:schemeClr val="dk1"/>
                </a:solidFill>
                <a:latin typeface="Calibri"/>
                <a:ea typeface="Calibri"/>
                <a:cs typeface="Calibri"/>
                <a:sym typeface="Calibri"/>
              </a:rPr>
              <a:t>, </a:t>
            </a:r>
            <a:r>
              <a:rPr lang="en-US" sz="2800" dirty="0" err="1">
                <a:solidFill>
                  <a:schemeClr val="dk1"/>
                </a:solidFill>
                <a:latin typeface="Calibri"/>
                <a:ea typeface="Calibri"/>
                <a:cs typeface="Calibri"/>
                <a:sym typeface="Calibri"/>
              </a:rPr>
              <a:t>cianuro</a:t>
            </a:r>
            <a:r>
              <a:rPr lang="en-US" sz="2800" dirty="0">
                <a:solidFill>
                  <a:schemeClr val="dk1"/>
                </a:solidFill>
                <a:latin typeface="Calibri"/>
                <a:ea typeface="Calibri"/>
                <a:cs typeface="Calibri"/>
                <a:sym typeface="Calibri"/>
              </a:rPr>
              <a:t> di potassio, </a:t>
            </a:r>
            <a:r>
              <a:rPr lang="en-US" sz="2800" dirty="0" err="1">
                <a:solidFill>
                  <a:schemeClr val="dk1"/>
                </a:solidFill>
                <a:latin typeface="Calibri"/>
                <a:ea typeface="Calibri"/>
                <a:cs typeface="Calibri"/>
                <a:sym typeface="Calibri"/>
              </a:rPr>
              <a:t>nicotina</a:t>
            </a:r>
            <a:r>
              <a:rPr lang="en-US" sz="2800" dirty="0">
                <a:solidFill>
                  <a:schemeClr val="dk1"/>
                </a:solidFill>
                <a:latin typeface="Calibri"/>
                <a:ea typeface="Calibri"/>
                <a:cs typeface="Calibri"/>
                <a:sym typeface="Calibri"/>
              </a:rPr>
              <a:t>.</a:t>
            </a:r>
            <a:endParaRPr sz="2800" dirty="0">
              <a:solidFill>
                <a:schemeClr val="dk1"/>
              </a:solidFill>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99;p1">
            <a:extLst>
              <a:ext uri="{FF2B5EF4-FFF2-40B4-BE49-F238E27FC236}">
                <a16:creationId xmlns:a16="http://schemas.microsoft.com/office/drawing/2014/main" id="{FAAE1CA7-A69F-ACA9-AAF0-3B7D68BB85C5}"/>
              </a:ext>
            </a:extLst>
          </p:cNvPr>
          <p:cNvSpPr txBox="1"/>
          <p:nvPr/>
        </p:nvSpPr>
        <p:spPr>
          <a:xfrm>
            <a:off x="1302822" y="46187"/>
            <a:ext cx="7740164" cy="661699"/>
          </a:xfrm>
          <a:prstGeom prst="rect">
            <a:avLst/>
          </a:prstGeom>
          <a:noFill/>
          <a:ln>
            <a:noFill/>
          </a:ln>
        </p:spPr>
        <p:txBody>
          <a:bodyPr spcFirstLastPara="1" wrap="square" lIns="91425" tIns="45700" rIns="91425" bIns="0" anchor="t" anchorCtr="0">
            <a:spAutoFit/>
          </a:bodyPr>
          <a:lstStyle/>
          <a:p>
            <a:pPr algn="ctr">
              <a:buClr>
                <a:schemeClr val="dk1"/>
              </a:buClr>
              <a:buSzPts val="4800"/>
            </a:pPr>
            <a:r>
              <a:rPr lang="en-US" sz="2000" b="1" dirty="0">
                <a:solidFill>
                  <a:srgbClr val="FF0000"/>
                </a:solidFill>
                <a:latin typeface="Times New Roman" panose="02020603050405020304" pitchFamily="18" charset="0"/>
                <a:ea typeface="Calibri"/>
                <a:cs typeface="Times New Roman" panose="02020603050405020304" pitchFamily="18" charset="0"/>
                <a:sym typeface="Calibri"/>
              </a:rPr>
              <a:t>RISCHIO BIOLOGICO</a:t>
            </a:r>
            <a:endParaRPr sz="2000" b="1" dirty="0">
              <a:solidFill>
                <a:srgbClr val="FF0000"/>
              </a:solidFill>
              <a:latin typeface="Times New Roman" panose="02020603050405020304" pitchFamily="18" charset="0"/>
              <a:ea typeface="Calibri"/>
              <a:cs typeface="Times New Roman" panose="02020603050405020304" pitchFamily="18" charset="0"/>
              <a:sym typeface="Calibri"/>
            </a:endParaRPr>
          </a:p>
          <a:p>
            <a:pPr algn="ctr">
              <a:buClr>
                <a:schemeClr val="dk1"/>
              </a:buClr>
              <a:buSzPts val="2800"/>
            </a:pPr>
            <a:r>
              <a:rPr lang="en-US" sz="2000" b="1" dirty="0">
                <a:solidFill>
                  <a:srgbClr val="FF0000"/>
                </a:solidFill>
                <a:latin typeface="Times New Roman" panose="02020603050405020304" pitchFamily="18" charset="0"/>
                <a:ea typeface="Calibri"/>
                <a:cs typeface="Times New Roman" panose="02020603050405020304" pitchFamily="18" charset="0"/>
                <a:sym typeface="Calibri"/>
              </a:rPr>
              <a:t>TITOLO X D. </a:t>
            </a:r>
            <a:r>
              <a:rPr lang="en-US" sz="2000" b="1" dirty="0" err="1">
                <a:solidFill>
                  <a:srgbClr val="FF0000"/>
                </a:solidFill>
                <a:latin typeface="Times New Roman" panose="02020603050405020304" pitchFamily="18" charset="0"/>
                <a:ea typeface="Calibri"/>
                <a:cs typeface="Times New Roman" panose="02020603050405020304" pitchFamily="18" charset="0"/>
                <a:sym typeface="Calibri"/>
              </a:rPr>
              <a:t>Lgs</a:t>
            </a:r>
            <a:r>
              <a:rPr lang="en-US" sz="2000" b="1" dirty="0">
                <a:solidFill>
                  <a:srgbClr val="FF0000"/>
                </a:solidFill>
                <a:latin typeface="Times New Roman" panose="02020603050405020304" pitchFamily="18" charset="0"/>
                <a:ea typeface="Calibri"/>
                <a:cs typeface="Times New Roman" panose="02020603050405020304" pitchFamily="18" charset="0"/>
                <a:sym typeface="Calibri"/>
              </a:rPr>
              <a:t>. 81/2008</a:t>
            </a:r>
            <a:endParaRPr lang="it-IT" sz="2000" dirty="0">
              <a:solidFill>
                <a:srgbClr val="FF0000"/>
              </a:solidFill>
              <a:latin typeface="Times New Roman" panose="02020603050405020304" pitchFamily="18" charset="0"/>
              <a:cs typeface="Times New Roman" panose="02020603050405020304" pitchFamily="18" charset="0"/>
            </a:endParaRPr>
          </a:p>
        </p:txBody>
      </p:sp>
      <p:sp>
        <p:nvSpPr>
          <p:cNvPr id="5" name="Google Shape;701;p1">
            <a:extLst>
              <a:ext uri="{FF2B5EF4-FFF2-40B4-BE49-F238E27FC236}">
                <a16:creationId xmlns:a16="http://schemas.microsoft.com/office/drawing/2014/main" id="{8307373A-D50F-75D5-2744-C638AD3469B8}"/>
              </a:ext>
            </a:extLst>
          </p:cNvPr>
          <p:cNvSpPr txBox="1"/>
          <p:nvPr/>
        </p:nvSpPr>
        <p:spPr>
          <a:xfrm>
            <a:off x="2035176" y="787401"/>
            <a:ext cx="585787" cy="365125"/>
          </a:xfrm>
          <a:prstGeom prst="rect">
            <a:avLst/>
          </a:prstGeom>
          <a:noFill/>
          <a:ln>
            <a:noFill/>
          </a:ln>
        </p:spPr>
        <p:txBody>
          <a:bodyPr spcFirstLastPara="1" wrap="square" lIns="91425" tIns="45700" rIns="91425" bIns="45700" anchor="ctr" anchorCtr="0">
            <a:noAutofit/>
          </a:bodyPr>
          <a:lstStyle/>
          <a:p>
            <a:pPr algn="r">
              <a:buClr>
                <a:srgbClr val="FEFFFF"/>
              </a:buClr>
              <a:buSzPts val="2000"/>
            </a:pPr>
            <a:fld id="{00000000-1234-1234-1234-123412341234}" type="slidenum">
              <a:rPr lang="en-US" sz="2000">
                <a:solidFill>
                  <a:srgbClr val="FEFFFF"/>
                </a:solidFill>
                <a:latin typeface="Century Gothic"/>
                <a:ea typeface="Century Gothic"/>
                <a:cs typeface="Century Gothic"/>
                <a:sym typeface="Century Gothic"/>
              </a:rPr>
              <a:pPr algn="r">
                <a:buClr>
                  <a:srgbClr val="FEFFFF"/>
                </a:buClr>
                <a:buSzPts val="2000"/>
              </a:pPr>
              <a:t>64</a:t>
            </a:fld>
            <a:endParaRPr/>
          </a:p>
        </p:txBody>
      </p:sp>
      <p:pic>
        <p:nvPicPr>
          <p:cNvPr id="6" name="Google Shape;702;p1" descr="Simbolo Di Rischio Biologico - Grafica vettoriale gratuita su Pixabay">
            <a:extLst>
              <a:ext uri="{FF2B5EF4-FFF2-40B4-BE49-F238E27FC236}">
                <a16:creationId xmlns:a16="http://schemas.microsoft.com/office/drawing/2014/main" id="{3DE9437A-E163-F4E1-2B01-4FB7D56DF13F}"/>
              </a:ext>
            </a:extLst>
          </p:cNvPr>
          <p:cNvPicPr preferRelativeResize="0"/>
          <p:nvPr/>
        </p:nvPicPr>
        <p:blipFill rotWithShape="1">
          <a:blip r:embed="rId2">
            <a:alphaModFix/>
          </a:blip>
          <a:srcRect/>
          <a:stretch/>
        </p:blipFill>
        <p:spPr>
          <a:xfrm>
            <a:off x="0" y="138113"/>
            <a:ext cx="1871782" cy="1621587"/>
          </a:xfrm>
          <a:prstGeom prst="rect">
            <a:avLst/>
          </a:prstGeom>
          <a:noFill/>
          <a:ln>
            <a:noFill/>
          </a:ln>
        </p:spPr>
      </p:pic>
      <p:sp>
        <p:nvSpPr>
          <p:cNvPr id="7" name="CasellaDiTesto 6">
            <a:extLst>
              <a:ext uri="{FF2B5EF4-FFF2-40B4-BE49-F238E27FC236}">
                <a16:creationId xmlns:a16="http://schemas.microsoft.com/office/drawing/2014/main" id="{60D17515-0B07-85EC-A0BE-4DD257C64C28}"/>
              </a:ext>
            </a:extLst>
          </p:cNvPr>
          <p:cNvSpPr txBox="1"/>
          <p:nvPr/>
        </p:nvSpPr>
        <p:spPr>
          <a:xfrm>
            <a:off x="20906" y="1690062"/>
            <a:ext cx="9144000" cy="3477875"/>
          </a:xfrm>
          <a:prstGeom prst="rect">
            <a:avLst/>
          </a:prstGeom>
          <a:noFill/>
        </p:spPr>
        <p:txBody>
          <a:bodyPr wrap="square" rtlCol="0">
            <a:spAutoFit/>
          </a:bodyPr>
          <a:lstStyle/>
          <a:p>
            <a:pPr algn="ctr"/>
            <a:r>
              <a:rPr lang="it-IT" sz="2000" b="1" dirty="0">
                <a:solidFill>
                  <a:srgbClr val="C00000"/>
                </a:solidFill>
                <a:latin typeface="Times New Roman" panose="02020603050405020304" pitchFamily="18" charset="0"/>
                <a:ea typeface="Calibri"/>
                <a:cs typeface="Times New Roman" panose="02020603050405020304" pitchFamily="18" charset="0"/>
                <a:sym typeface="Calibri"/>
              </a:rPr>
              <a:t>TITOLO X – ESPOSIZIONE AD AGENTI BIOLOGICI</a:t>
            </a:r>
          </a:p>
          <a:p>
            <a:pPr>
              <a:buClr>
                <a:srgbClr val="002060"/>
              </a:buClr>
              <a:buSzPts val="2400"/>
            </a:pPr>
            <a:endParaRPr lang="it-IT" sz="2000" dirty="0">
              <a:solidFill>
                <a:srgbClr val="002060"/>
              </a:solidFill>
              <a:latin typeface="Times New Roman" panose="02020603050405020304" pitchFamily="18" charset="0"/>
              <a:ea typeface="Calibri"/>
              <a:cs typeface="Times New Roman" panose="02020603050405020304" pitchFamily="18" charset="0"/>
              <a:sym typeface="Calibri"/>
            </a:endParaRPr>
          </a:p>
          <a:p>
            <a:pPr>
              <a:buClr>
                <a:srgbClr val="002060"/>
              </a:buClr>
              <a:buSzPts val="2400"/>
            </a:pPr>
            <a:r>
              <a:rPr lang="it-IT" sz="2000" dirty="0">
                <a:solidFill>
                  <a:srgbClr val="002060"/>
                </a:solidFill>
                <a:latin typeface="Times New Roman" panose="02020603050405020304" pitchFamily="18" charset="0"/>
                <a:ea typeface="Calibri"/>
                <a:cs typeface="Times New Roman" panose="02020603050405020304" pitchFamily="18" charset="0"/>
                <a:sym typeface="Calibri"/>
              </a:rPr>
              <a:t>Capo I: Disposizioni generali Articoli da 266 a 270 </a:t>
            </a:r>
            <a:endParaRPr lang="it-IT" sz="2000" dirty="0">
              <a:latin typeface="Times New Roman" panose="02020603050405020304" pitchFamily="18" charset="0"/>
              <a:cs typeface="Times New Roman" panose="02020603050405020304" pitchFamily="18" charset="0"/>
            </a:endParaRPr>
          </a:p>
          <a:p>
            <a:pPr>
              <a:buClr>
                <a:schemeClr val="dk1"/>
              </a:buClr>
              <a:buSzPts val="2400"/>
            </a:pPr>
            <a:endParaRPr lang="it-IT" sz="2000" dirty="0">
              <a:solidFill>
                <a:srgbClr val="002060"/>
              </a:solidFill>
              <a:latin typeface="Times New Roman" panose="02020603050405020304" pitchFamily="18" charset="0"/>
              <a:ea typeface="Calibri"/>
              <a:cs typeface="Times New Roman" panose="02020603050405020304" pitchFamily="18" charset="0"/>
              <a:sym typeface="Calibri"/>
            </a:endParaRPr>
          </a:p>
          <a:p>
            <a:pPr>
              <a:buClr>
                <a:srgbClr val="002060"/>
              </a:buClr>
              <a:buSzPts val="2400"/>
            </a:pPr>
            <a:r>
              <a:rPr lang="it-IT" sz="2000" dirty="0">
                <a:solidFill>
                  <a:srgbClr val="002060"/>
                </a:solidFill>
                <a:latin typeface="Times New Roman" panose="02020603050405020304" pitchFamily="18" charset="0"/>
                <a:ea typeface="Calibri"/>
                <a:cs typeface="Times New Roman" panose="02020603050405020304" pitchFamily="18" charset="0"/>
                <a:sym typeface="Calibri"/>
              </a:rPr>
              <a:t>Capo II: Obblighi del datore di lavoro Articoli da 271 a 278 (valutazione del rischio) </a:t>
            </a:r>
            <a:endParaRPr lang="it-IT" sz="2000" dirty="0">
              <a:latin typeface="Times New Roman" panose="02020603050405020304" pitchFamily="18" charset="0"/>
              <a:cs typeface="Times New Roman" panose="02020603050405020304" pitchFamily="18" charset="0"/>
            </a:endParaRPr>
          </a:p>
          <a:p>
            <a:pPr>
              <a:buClr>
                <a:schemeClr val="dk1"/>
              </a:buClr>
              <a:buSzPts val="2400"/>
            </a:pPr>
            <a:endParaRPr lang="it-IT" sz="2000" dirty="0">
              <a:solidFill>
                <a:srgbClr val="002060"/>
              </a:solidFill>
              <a:latin typeface="Times New Roman" panose="02020603050405020304" pitchFamily="18" charset="0"/>
              <a:ea typeface="Calibri"/>
              <a:cs typeface="Times New Roman" panose="02020603050405020304" pitchFamily="18" charset="0"/>
              <a:sym typeface="Calibri"/>
            </a:endParaRPr>
          </a:p>
          <a:p>
            <a:pPr>
              <a:buClr>
                <a:srgbClr val="002060"/>
              </a:buClr>
              <a:buSzPts val="2400"/>
            </a:pPr>
            <a:r>
              <a:rPr lang="it-IT" sz="2000" dirty="0">
                <a:solidFill>
                  <a:srgbClr val="002060"/>
                </a:solidFill>
                <a:latin typeface="Times New Roman" panose="02020603050405020304" pitchFamily="18" charset="0"/>
                <a:ea typeface="Calibri"/>
                <a:cs typeface="Times New Roman" panose="02020603050405020304" pitchFamily="18" charset="0"/>
                <a:sym typeface="Calibri"/>
              </a:rPr>
              <a:t>Capo III: Sorveglianza sanitaria Articoli da 279 a 281 </a:t>
            </a:r>
            <a:endParaRPr lang="it-IT" sz="2000" dirty="0">
              <a:latin typeface="Times New Roman" panose="02020603050405020304" pitchFamily="18" charset="0"/>
              <a:cs typeface="Times New Roman" panose="02020603050405020304" pitchFamily="18" charset="0"/>
            </a:endParaRPr>
          </a:p>
          <a:p>
            <a:pPr>
              <a:buClr>
                <a:schemeClr val="dk1"/>
              </a:buClr>
              <a:buSzPts val="2400"/>
            </a:pPr>
            <a:endParaRPr lang="it-IT" sz="2000" dirty="0">
              <a:solidFill>
                <a:srgbClr val="002060"/>
              </a:solidFill>
              <a:latin typeface="Times New Roman" panose="02020603050405020304" pitchFamily="18" charset="0"/>
              <a:ea typeface="Calibri"/>
              <a:cs typeface="Times New Roman" panose="02020603050405020304" pitchFamily="18" charset="0"/>
              <a:sym typeface="Calibri"/>
            </a:endParaRPr>
          </a:p>
          <a:p>
            <a:pPr>
              <a:buClr>
                <a:srgbClr val="002060"/>
              </a:buClr>
              <a:buSzPts val="2400"/>
            </a:pPr>
            <a:r>
              <a:rPr lang="it-IT" sz="2000" dirty="0">
                <a:solidFill>
                  <a:srgbClr val="002060"/>
                </a:solidFill>
                <a:latin typeface="Times New Roman" panose="02020603050405020304" pitchFamily="18" charset="0"/>
                <a:ea typeface="Calibri"/>
                <a:cs typeface="Times New Roman" panose="02020603050405020304" pitchFamily="18" charset="0"/>
                <a:sym typeface="Calibri"/>
              </a:rPr>
              <a:t>Capo IV: Sanzioni Articoli da 282 a 286 </a:t>
            </a:r>
            <a:endParaRPr lang="it-IT" sz="2000" dirty="0">
              <a:latin typeface="Times New Roman" panose="02020603050405020304" pitchFamily="18" charset="0"/>
              <a:cs typeface="Times New Roman" panose="02020603050405020304" pitchFamily="18" charset="0"/>
            </a:endParaRPr>
          </a:p>
          <a:p>
            <a:pPr>
              <a:buClr>
                <a:schemeClr val="dk1"/>
              </a:buClr>
              <a:buSzPts val="2400"/>
            </a:pPr>
            <a:endParaRPr lang="it-IT" sz="2000" dirty="0">
              <a:solidFill>
                <a:srgbClr val="002060"/>
              </a:solidFill>
              <a:latin typeface="Times New Roman" panose="02020603050405020304" pitchFamily="18" charset="0"/>
              <a:ea typeface="Calibri"/>
              <a:cs typeface="Times New Roman" panose="02020603050405020304" pitchFamily="18" charset="0"/>
              <a:sym typeface="Calibri"/>
            </a:endParaRPr>
          </a:p>
          <a:p>
            <a:pPr>
              <a:buClr>
                <a:srgbClr val="002060"/>
              </a:buClr>
              <a:buSzPts val="2400"/>
            </a:pPr>
            <a:r>
              <a:rPr lang="it-IT" sz="2000" dirty="0">
                <a:solidFill>
                  <a:srgbClr val="002060"/>
                </a:solidFill>
                <a:latin typeface="Times New Roman" panose="02020603050405020304" pitchFamily="18" charset="0"/>
                <a:ea typeface="Calibri"/>
                <a:cs typeface="Times New Roman" panose="02020603050405020304" pitchFamily="18" charset="0"/>
                <a:sym typeface="Calibri"/>
              </a:rPr>
              <a:t>Allegati: da 44 a 48</a:t>
            </a:r>
            <a:endParaRPr lang="it-IT" sz="2000" dirty="0">
              <a:latin typeface="Times New Roman" panose="02020603050405020304" pitchFamily="18" charset="0"/>
              <a:cs typeface="Times New Roman" panose="02020603050405020304" pitchFamily="18" charset="0"/>
            </a:endParaRPr>
          </a:p>
        </p:txBody>
      </p:sp>
      <p:sp>
        <p:nvSpPr>
          <p:cNvPr id="8" name="CasellaDiTesto 7">
            <a:extLst>
              <a:ext uri="{FF2B5EF4-FFF2-40B4-BE49-F238E27FC236}">
                <a16:creationId xmlns:a16="http://schemas.microsoft.com/office/drawing/2014/main" id="{9ADA2392-1914-1936-8D22-073FA9E52A07}"/>
              </a:ext>
            </a:extLst>
          </p:cNvPr>
          <p:cNvSpPr txBox="1"/>
          <p:nvPr/>
        </p:nvSpPr>
        <p:spPr>
          <a:xfrm>
            <a:off x="7841178" y="616020"/>
            <a:ext cx="954107" cy="707886"/>
          </a:xfrm>
          <a:prstGeom prst="rect">
            <a:avLst/>
          </a:prstGeom>
          <a:noFill/>
        </p:spPr>
        <p:txBody>
          <a:bodyPr wrap="none" rtlCol="0">
            <a:spAutoFit/>
          </a:bodyPr>
          <a:lstStyle/>
          <a:p>
            <a:r>
              <a:rPr lang="it-IT" sz="4000" b="1" dirty="0">
                <a:solidFill>
                  <a:srgbClr val="C00000"/>
                </a:solidFill>
              </a:rPr>
              <a:t>NO</a:t>
            </a:r>
          </a:p>
        </p:txBody>
      </p:sp>
    </p:spTree>
    <p:extLst>
      <p:ext uri="{BB962C8B-B14F-4D97-AF65-F5344CB8AC3E}">
        <p14:creationId xmlns:p14="http://schemas.microsoft.com/office/powerpoint/2010/main" val="14340610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3"/>
          <p:cNvSpPr txBox="1">
            <a:spLocks noGrp="1"/>
          </p:cNvSpPr>
          <p:nvPr>
            <p:ph type="title"/>
          </p:nvPr>
        </p:nvSpPr>
        <p:spPr>
          <a:xfrm>
            <a:off x="0" y="857250"/>
            <a:ext cx="9144000" cy="857250"/>
          </a:xfrm>
          <a:prstGeom prst="rect">
            <a:avLst/>
          </a:prstGeom>
          <a:noFill/>
          <a:ln>
            <a:noFill/>
          </a:ln>
        </p:spPr>
        <p:txBody>
          <a:bodyPr spcFirstLastPara="1" vert="horz" wrap="square" lIns="68569" tIns="34275" rIns="68569" bIns="34275" rtlCol="0" anchor="t" anchorCtr="0">
            <a:normAutofit/>
          </a:bodyPr>
          <a:lstStyle/>
          <a:p>
            <a:pPr algn="ctr">
              <a:buClr>
                <a:srgbClr val="C00000"/>
              </a:buClr>
              <a:buSzPts val="3300"/>
            </a:pPr>
            <a:r>
              <a:rPr lang="en-US" sz="2475" b="1" dirty="0"/>
              <a:t>TITOLO X – ESPOSIZIONE AD AGENTI BIOLOGICI</a:t>
            </a:r>
            <a:endParaRPr b="1" dirty="0">
              <a:solidFill>
                <a:srgbClr val="FF0000"/>
              </a:solidFill>
            </a:endParaRPr>
          </a:p>
        </p:txBody>
      </p:sp>
      <p:sp>
        <p:nvSpPr>
          <p:cNvPr id="715" name="Google Shape;715;p3"/>
          <p:cNvSpPr txBox="1">
            <a:spLocks noGrp="1"/>
          </p:cNvSpPr>
          <p:nvPr>
            <p:ph type="body" idx="1"/>
          </p:nvPr>
        </p:nvSpPr>
        <p:spPr>
          <a:xfrm>
            <a:off x="0" y="1507437"/>
            <a:ext cx="9144000" cy="4111595"/>
          </a:xfrm>
          <a:prstGeom prst="rect">
            <a:avLst/>
          </a:prstGeom>
          <a:noFill/>
          <a:ln>
            <a:noFill/>
          </a:ln>
        </p:spPr>
        <p:txBody>
          <a:bodyPr spcFirstLastPara="1" vert="horz" wrap="square" lIns="68569" tIns="34275" rIns="68569" bIns="34275" rtlCol="0" anchor="t" anchorCtr="0">
            <a:noAutofit/>
          </a:bodyPr>
          <a:lstStyle/>
          <a:p>
            <a:pPr marL="0" indent="0">
              <a:buClr>
                <a:schemeClr val="accent1"/>
              </a:buClr>
              <a:buSzPts val="2400"/>
            </a:pPr>
            <a:r>
              <a:rPr lang="en-US" sz="1500" dirty="0">
                <a:solidFill>
                  <a:srgbClr val="002060"/>
                </a:solidFill>
                <a:latin typeface="Times New Roman" panose="02020603050405020304" pitchFamily="18" charset="0"/>
                <a:cs typeface="Times New Roman" panose="02020603050405020304" pitchFamily="18" charset="0"/>
              </a:rPr>
              <a:t>Art. 266. - </a:t>
            </a:r>
            <a:r>
              <a:rPr lang="en-US" sz="1500" dirty="0">
                <a:solidFill>
                  <a:srgbClr val="FF0000"/>
                </a:solidFill>
                <a:latin typeface="Times New Roman" panose="02020603050405020304" pitchFamily="18" charset="0"/>
                <a:cs typeface="Times New Roman" panose="02020603050405020304" pitchFamily="18" charset="0"/>
              </a:rPr>
              <a:t>Campo di applicazione</a:t>
            </a:r>
            <a:r>
              <a:rPr lang="en-US" sz="1500" dirty="0">
                <a:solidFill>
                  <a:srgbClr val="002060"/>
                </a:solidFill>
                <a:latin typeface="Times New Roman" panose="02020603050405020304" pitchFamily="18" charset="0"/>
                <a:cs typeface="Times New Roman" panose="02020603050405020304" pitchFamily="18" charset="0"/>
              </a:rPr>
              <a:t>.</a:t>
            </a:r>
            <a:endParaRPr sz="1500" dirty="0">
              <a:latin typeface="Times New Roman" panose="02020603050405020304" pitchFamily="18" charset="0"/>
              <a:cs typeface="Times New Roman" panose="02020603050405020304" pitchFamily="18" charset="0"/>
            </a:endParaRPr>
          </a:p>
          <a:p>
            <a:pPr marL="0" indent="0" algn="just">
              <a:buClr>
                <a:schemeClr val="accent1"/>
              </a:buClr>
              <a:buSzPts val="2400"/>
            </a:pPr>
            <a:r>
              <a:rPr lang="en-US" sz="1500" dirty="0">
                <a:solidFill>
                  <a:srgbClr val="002060"/>
                </a:solidFill>
                <a:latin typeface="Times New Roman" panose="02020603050405020304" pitchFamily="18" charset="0"/>
                <a:cs typeface="Times New Roman" panose="02020603050405020304" pitchFamily="18" charset="0"/>
              </a:rPr>
              <a:t>1. Le norme del presente titolo </a:t>
            </a:r>
            <a:r>
              <a:rPr lang="en-US" sz="1500" dirty="0">
                <a:solidFill>
                  <a:srgbClr val="FF0000"/>
                </a:solidFill>
                <a:latin typeface="Times New Roman" panose="02020603050405020304" pitchFamily="18" charset="0"/>
                <a:cs typeface="Times New Roman" panose="02020603050405020304" pitchFamily="18" charset="0"/>
              </a:rPr>
              <a:t>si </a:t>
            </a:r>
            <a:r>
              <a:rPr lang="en-US" sz="1500" dirty="0" err="1">
                <a:solidFill>
                  <a:srgbClr val="FF0000"/>
                </a:solidFill>
                <a:latin typeface="Times New Roman" panose="02020603050405020304" pitchFamily="18" charset="0"/>
                <a:cs typeface="Times New Roman" panose="02020603050405020304" pitchFamily="18" charset="0"/>
              </a:rPr>
              <a:t>applicano</a:t>
            </a:r>
            <a:r>
              <a:rPr lang="en-US" sz="1500" dirty="0">
                <a:solidFill>
                  <a:srgbClr val="FF0000"/>
                </a:solidFill>
                <a:latin typeface="Times New Roman" panose="02020603050405020304" pitchFamily="18" charset="0"/>
                <a:cs typeface="Times New Roman" panose="02020603050405020304" pitchFamily="18" charset="0"/>
              </a:rPr>
              <a:t> a tutte le attività </a:t>
            </a:r>
            <a:r>
              <a:rPr lang="en-US" sz="1500" dirty="0" err="1">
                <a:solidFill>
                  <a:srgbClr val="FF0000"/>
                </a:solidFill>
                <a:latin typeface="Times New Roman" panose="02020603050405020304" pitchFamily="18" charset="0"/>
                <a:cs typeface="Times New Roman" panose="02020603050405020304" pitchFamily="18" charset="0"/>
              </a:rPr>
              <a:t>lavorative</a:t>
            </a:r>
            <a:r>
              <a:rPr lang="en-US" sz="1500" dirty="0">
                <a:solidFill>
                  <a:srgbClr val="FF0000"/>
                </a:solidFill>
                <a:latin typeface="Times New Roman" panose="02020603050405020304" pitchFamily="18" charset="0"/>
                <a:cs typeface="Times New Roman" panose="02020603050405020304" pitchFamily="18" charset="0"/>
              </a:rPr>
              <a:t> nelle quali vi è rischio di </a:t>
            </a:r>
            <a:r>
              <a:rPr lang="en-US" sz="1500" dirty="0" err="1">
                <a:solidFill>
                  <a:srgbClr val="FF0000"/>
                </a:solidFill>
                <a:latin typeface="Times New Roman" panose="02020603050405020304" pitchFamily="18" charset="0"/>
                <a:cs typeface="Times New Roman" panose="02020603050405020304" pitchFamily="18" charset="0"/>
              </a:rPr>
              <a:t>esposizione</a:t>
            </a:r>
            <a:r>
              <a:rPr lang="en-US" sz="1500" dirty="0">
                <a:solidFill>
                  <a:srgbClr val="FF0000"/>
                </a:solidFill>
                <a:latin typeface="Times New Roman" panose="02020603050405020304" pitchFamily="18" charset="0"/>
                <a:cs typeface="Times New Roman" panose="02020603050405020304" pitchFamily="18" charset="0"/>
              </a:rPr>
              <a:t> ad </a:t>
            </a:r>
            <a:r>
              <a:rPr lang="en-US" sz="1500" dirty="0" err="1">
                <a:solidFill>
                  <a:srgbClr val="FF0000"/>
                </a:solidFill>
                <a:latin typeface="Times New Roman" panose="02020603050405020304" pitchFamily="18" charset="0"/>
                <a:cs typeface="Times New Roman" panose="02020603050405020304" pitchFamily="18" charset="0"/>
              </a:rPr>
              <a:t>agenti</a:t>
            </a:r>
            <a:r>
              <a:rPr lang="en-US" sz="1500" dirty="0">
                <a:solidFill>
                  <a:srgbClr val="FF0000"/>
                </a:solidFill>
                <a:latin typeface="Times New Roman" panose="02020603050405020304" pitchFamily="18" charset="0"/>
                <a:cs typeface="Times New Roman" panose="02020603050405020304" pitchFamily="18" charset="0"/>
              </a:rPr>
              <a:t> </a:t>
            </a:r>
            <a:r>
              <a:rPr lang="en-US" sz="1500" dirty="0" err="1">
                <a:solidFill>
                  <a:srgbClr val="FF0000"/>
                </a:solidFill>
                <a:latin typeface="Times New Roman" panose="02020603050405020304" pitchFamily="18" charset="0"/>
                <a:cs typeface="Times New Roman" panose="02020603050405020304" pitchFamily="18" charset="0"/>
              </a:rPr>
              <a:t>biologici</a:t>
            </a:r>
            <a:r>
              <a:rPr lang="en-US" sz="1500" dirty="0">
                <a:solidFill>
                  <a:srgbClr val="002060"/>
                </a:solidFill>
                <a:latin typeface="Times New Roman" panose="02020603050405020304" pitchFamily="18" charset="0"/>
                <a:cs typeface="Times New Roman" panose="02020603050405020304" pitchFamily="18" charset="0"/>
              </a:rPr>
              <a:t>. </a:t>
            </a:r>
            <a:endParaRPr sz="1500" dirty="0">
              <a:latin typeface="Times New Roman" panose="02020603050405020304" pitchFamily="18" charset="0"/>
              <a:cs typeface="Times New Roman" panose="02020603050405020304" pitchFamily="18" charset="0"/>
            </a:endParaRPr>
          </a:p>
          <a:p>
            <a:pPr marL="0" indent="0" algn="just">
              <a:buClr>
                <a:schemeClr val="accent1"/>
              </a:buClr>
              <a:buSzPts val="2400"/>
            </a:pPr>
            <a:r>
              <a:rPr lang="en-US" sz="1500" dirty="0">
                <a:solidFill>
                  <a:srgbClr val="002060"/>
                </a:solidFill>
                <a:latin typeface="Times New Roman" panose="02020603050405020304" pitchFamily="18" charset="0"/>
                <a:cs typeface="Times New Roman" panose="02020603050405020304" pitchFamily="18" charset="0"/>
              </a:rPr>
              <a:t>2. Restano </a:t>
            </a:r>
            <a:r>
              <a:rPr lang="en-US" sz="1500" dirty="0" err="1">
                <a:solidFill>
                  <a:srgbClr val="002060"/>
                </a:solidFill>
                <a:latin typeface="Times New Roman" panose="02020603050405020304" pitchFamily="18" charset="0"/>
                <a:cs typeface="Times New Roman" panose="02020603050405020304" pitchFamily="18" charset="0"/>
              </a:rPr>
              <a:t>ferme</a:t>
            </a:r>
            <a:r>
              <a:rPr lang="en-US" sz="1500" dirty="0">
                <a:solidFill>
                  <a:srgbClr val="002060"/>
                </a:solidFill>
                <a:latin typeface="Times New Roman" panose="02020603050405020304" pitchFamily="18" charset="0"/>
                <a:cs typeface="Times New Roman" panose="02020603050405020304" pitchFamily="18" charset="0"/>
              </a:rPr>
              <a:t> le </a:t>
            </a:r>
            <a:r>
              <a:rPr lang="en-US" sz="1500" dirty="0" err="1">
                <a:solidFill>
                  <a:srgbClr val="002060"/>
                </a:solidFill>
                <a:latin typeface="Times New Roman" panose="02020603050405020304" pitchFamily="18" charset="0"/>
                <a:cs typeface="Times New Roman" panose="02020603050405020304" pitchFamily="18" charset="0"/>
              </a:rPr>
              <a:t>disposizioni</a:t>
            </a:r>
            <a:r>
              <a:rPr lang="en-US" sz="1500" dirty="0">
                <a:solidFill>
                  <a:srgbClr val="002060"/>
                </a:solidFill>
                <a:latin typeface="Times New Roman" panose="02020603050405020304" pitchFamily="18" charset="0"/>
                <a:cs typeface="Times New Roman" panose="02020603050405020304" pitchFamily="18" charset="0"/>
              </a:rPr>
              <a:t> particolari di </a:t>
            </a:r>
            <a:r>
              <a:rPr lang="en-US" sz="1500" dirty="0" err="1">
                <a:solidFill>
                  <a:srgbClr val="002060"/>
                </a:solidFill>
                <a:latin typeface="Times New Roman" panose="02020603050405020304" pitchFamily="18" charset="0"/>
                <a:cs typeface="Times New Roman" panose="02020603050405020304" pitchFamily="18" charset="0"/>
              </a:rPr>
              <a:t>recepimento</a:t>
            </a:r>
            <a:r>
              <a:rPr lang="en-US" sz="1500" dirty="0">
                <a:solidFill>
                  <a:srgbClr val="002060"/>
                </a:solidFill>
                <a:latin typeface="Times New Roman" panose="02020603050405020304" pitchFamily="18" charset="0"/>
                <a:cs typeface="Times New Roman" panose="02020603050405020304" pitchFamily="18" charset="0"/>
              </a:rPr>
              <a:t> delle norme </a:t>
            </a:r>
            <a:r>
              <a:rPr lang="en-US" sz="1500" dirty="0" err="1">
                <a:solidFill>
                  <a:srgbClr val="002060"/>
                </a:solidFill>
                <a:latin typeface="Times New Roman" panose="02020603050405020304" pitchFamily="18" charset="0"/>
                <a:cs typeface="Times New Roman" panose="02020603050405020304" pitchFamily="18" charset="0"/>
              </a:rPr>
              <a:t>comunitarie</a:t>
            </a:r>
            <a:r>
              <a:rPr lang="en-US" sz="1500" dirty="0">
                <a:solidFill>
                  <a:srgbClr val="002060"/>
                </a:solidFill>
                <a:latin typeface="Times New Roman" panose="02020603050405020304" pitchFamily="18" charset="0"/>
                <a:cs typeface="Times New Roman" panose="02020603050405020304" pitchFamily="18" charset="0"/>
              </a:rPr>
              <a:t> </a:t>
            </a:r>
            <a:r>
              <a:rPr lang="en-US" sz="1500" dirty="0" err="1">
                <a:solidFill>
                  <a:srgbClr val="002060"/>
                </a:solidFill>
                <a:latin typeface="Times New Roman" panose="02020603050405020304" pitchFamily="18" charset="0"/>
                <a:cs typeface="Times New Roman" panose="02020603050405020304" pitchFamily="18" charset="0"/>
              </a:rPr>
              <a:t>sull'impiego</a:t>
            </a:r>
            <a:r>
              <a:rPr lang="en-US" sz="1500" dirty="0">
                <a:solidFill>
                  <a:srgbClr val="002060"/>
                </a:solidFill>
                <a:latin typeface="Times New Roman" panose="02020603050405020304" pitchFamily="18" charset="0"/>
                <a:cs typeface="Times New Roman" panose="02020603050405020304" pitchFamily="18" charset="0"/>
              </a:rPr>
              <a:t> confinato di microrganismi </a:t>
            </a:r>
            <a:r>
              <a:rPr lang="en-US" sz="1500" dirty="0" err="1">
                <a:solidFill>
                  <a:srgbClr val="002060"/>
                </a:solidFill>
                <a:latin typeface="Times New Roman" panose="02020603050405020304" pitchFamily="18" charset="0"/>
                <a:cs typeface="Times New Roman" panose="02020603050405020304" pitchFamily="18" charset="0"/>
              </a:rPr>
              <a:t>geneticamente</a:t>
            </a:r>
            <a:r>
              <a:rPr lang="en-US" sz="1500" dirty="0">
                <a:solidFill>
                  <a:srgbClr val="002060"/>
                </a:solidFill>
                <a:latin typeface="Times New Roman" panose="02020603050405020304" pitchFamily="18" charset="0"/>
                <a:cs typeface="Times New Roman" panose="02020603050405020304" pitchFamily="18" charset="0"/>
              </a:rPr>
              <a:t> </a:t>
            </a:r>
            <a:r>
              <a:rPr lang="en-US" sz="1500" dirty="0" err="1">
                <a:solidFill>
                  <a:srgbClr val="002060"/>
                </a:solidFill>
                <a:latin typeface="Times New Roman" panose="02020603050405020304" pitchFamily="18" charset="0"/>
                <a:cs typeface="Times New Roman" panose="02020603050405020304" pitchFamily="18" charset="0"/>
              </a:rPr>
              <a:t>modificati</a:t>
            </a:r>
            <a:r>
              <a:rPr lang="en-US" sz="1500" dirty="0">
                <a:solidFill>
                  <a:srgbClr val="002060"/>
                </a:solidFill>
                <a:latin typeface="Times New Roman" panose="02020603050405020304" pitchFamily="18" charset="0"/>
                <a:cs typeface="Times New Roman" panose="02020603050405020304" pitchFamily="18" charset="0"/>
              </a:rPr>
              <a:t> e </a:t>
            </a:r>
            <a:r>
              <a:rPr lang="en-US" sz="1500" dirty="0" err="1">
                <a:solidFill>
                  <a:srgbClr val="002060"/>
                </a:solidFill>
                <a:latin typeface="Times New Roman" panose="02020603050405020304" pitchFamily="18" charset="0"/>
                <a:cs typeface="Times New Roman" panose="02020603050405020304" pitchFamily="18" charset="0"/>
              </a:rPr>
              <a:t>sull'emissione</a:t>
            </a:r>
            <a:r>
              <a:rPr lang="en-US" sz="1500" dirty="0">
                <a:solidFill>
                  <a:srgbClr val="002060"/>
                </a:solidFill>
                <a:latin typeface="Times New Roman" panose="02020603050405020304" pitchFamily="18" charset="0"/>
                <a:cs typeface="Times New Roman" panose="02020603050405020304" pitchFamily="18" charset="0"/>
              </a:rPr>
              <a:t> </a:t>
            </a:r>
            <a:r>
              <a:rPr lang="en-US" sz="1500" dirty="0" err="1">
                <a:solidFill>
                  <a:srgbClr val="002060"/>
                </a:solidFill>
                <a:latin typeface="Times New Roman" panose="02020603050405020304" pitchFamily="18" charset="0"/>
                <a:cs typeface="Times New Roman" panose="02020603050405020304" pitchFamily="18" charset="0"/>
              </a:rPr>
              <a:t>deliberata</a:t>
            </a:r>
            <a:r>
              <a:rPr lang="en-US" sz="1500" dirty="0">
                <a:solidFill>
                  <a:srgbClr val="002060"/>
                </a:solidFill>
                <a:latin typeface="Times New Roman" panose="02020603050405020304" pitchFamily="18" charset="0"/>
                <a:cs typeface="Times New Roman" panose="02020603050405020304" pitchFamily="18" charset="0"/>
              </a:rPr>
              <a:t> </a:t>
            </a:r>
            <a:r>
              <a:rPr lang="en-US" sz="1500" dirty="0" err="1">
                <a:solidFill>
                  <a:srgbClr val="002060"/>
                </a:solidFill>
                <a:latin typeface="Times New Roman" panose="02020603050405020304" pitchFamily="18" charset="0"/>
                <a:cs typeface="Times New Roman" panose="02020603050405020304" pitchFamily="18" charset="0"/>
              </a:rPr>
              <a:t>nell'ambiente</a:t>
            </a:r>
            <a:r>
              <a:rPr lang="en-US" sz="1500" dirty="0">
                <a:solidFill>
                  <a:srgbClr val="002060"/>
                </a:solidFill>
                <a:latin typeface="Times New Roman" panose="02020603050405020304" pitchFamily="18" charset="0"/>
                <a:cs typeface="Times New Roman" panose="02020603050405020304" pitchFamily="18" charset="0"/>
              </a:rPr>
              <a:t> di organismi </a:t>
            </a:r>
            <a:r>
              <a:rPr lang="en-US" sz="1500" dirty="0" err="1">
                <a:solidFill>
                  <a:srgbClr val="002060"/>
                </a:solidFill>
                <a:latin typeface="Times New Roman" panose="02020603050405020304" pitchFamily="18" charset="0"/>
                <a:cs typeface="Times New Roman" panose="02020603050405020304" pitchFamily="18" charset="0"/>
              </a:rPr>
              <a:t>geneticamente</a:t>
            </a:r>
            <a:r>
              <a:rPr lang="en-US" sz="1500" dirty="0">
                <a:solidFill>
                  <a:srgbClr val="002060"/>
                </a:solidFill>
                <a:latin typeface="Times New Roman" panose="02020603050405020304" pitchFamily="18" charset="0"/>
                <a:cs typeface="Times New Roman" panose="02020603050405020304" pitchFamily="18" charset="0"/>
              </a:rPr>
              <a:t> </a:t>
            </a:r>
            <a:r>
              <a:rPr lang="en-US" sz="1500" dirty="0" err="1">
                <a:solidFill>
                  <a:srgbClr val="002060"/>
                </a:solidFill>
                <a:latin typeface="Times New Roman" panose="02020603050405020304" pitchFamily="18" charset="0"/>
                <a:cs typeface="Times New Roman" panose="02020603050405020304" pitchFamily="18" charset="0"/>
              </a:rPr>
              <a:t>modificati</a:t>
            </a:r>
            <a:r>
              <a:rPr lang="en-US" sz="1500" dirty="0">
                <a:solidFill>
                  <a:srgbClr val="002060"/>
                </a:solidFill>
                <a:latin typeface="Times New Roman" panose="02020603050405020304" pitchFamily="18" charset="0"/>
                <a:cs typeface="Times New Roman" panose="02020603050405020304" pitchFamily="18" charset="0"/>
              </a:rPr>
              <a:t>. </a:t>
            </a:r>
          </a:p>
          <a:p>
            <a:pPr marL="0" indent="0">
              <a:buClr>
                <a:schemeClr val="accent1"/>
              </a:buClr>
              <a:buSzPts val="2400"/>
            </a:pPr>
            <a:endParaRPr lang="it-IT" sz="1500" dirty="0">
              <a:solidFill>
                <a:srgbClr val="002060"/>
              </a:solidFill>
              <a:latin typeface="Times New Roman" panose="02020603050405020304" pitchFamily="18" charset="0"/>
              <a:cs typeface="Times New Roman" panose="02020603050405020304" pitchFamily="18" charset="0"/>
            </a:endParaRPr>
          </a:p>
          <a:p>
            <a:pPr marL="0" indent="0">
              <a:buClr>
                <a:schemeClr val="accent1"/>
              </a:buClr>
              <a:buSzPts val="2400"/>
            </a:pPr>
            <a:r>
              <a:rPr lang="it-IT" sz="1500" dirty="0">
                <a:solidFill>
                  <a:srgbClr val="002060"/>
                </a:solidFill>
                <a:latin typeface="Times New Roman" panose="02020603050405020304" pitchFamily="18" charset="0"/>
                <a:cs typeface="Times New Roman" panose="02020603050405020304" pitchFamily="18" charset="0"/>
              </a:rPr>
              <a:t>Art. 267. - </a:t>
            </a:r>
            <a:r>
              <a:rPr lang="it-IT" sz="1500" dirty="0">
                <a:solidFill>
                  <a:srgbClr val="FF0000"/>
                </a:solidFill>
                <a:latin typeface="Times New Roman" panose="02020603050405020304" pitchFamily="18" charset="0"/>
                <a:cs typeface="Times New Roman" panose="02020603050405020304" pitchFamily="18" charset="0"/>
              </a:rPr>
              <a:t>Definizioni.</a:t>
            </a:r>
          </a:p>
          <a:p>
            <a:pPr marL="0" indent="0" algn="just">
              <a:buClr>
                <a:schemeClr val="accent1"/>
              </a:buClr>
              <a:buSzPts val="2400"/>
            </a:pPr>
            <a:r>
              <a:rPr lang="it-IT" sz="1500" dirty="0">
                <a:solidFill>
                  <a:srgbClr val="002060"/>
                </a:solidFill>
                <a:latin typeface="Times New Roman" panose="02020603050405020304" pitchFamily="18" charset="0"/>
                <a:cs typeface="Times New Roman" panose="02020603050405020304" pitchFamily="18" charset="0"/>
              </a:rPr>
              <a:t>1. Ai sensi del presente titolo si intende per:</a:t>
            </a:r>
            <a:endParaRPr lang="it-IT" sz="1500" dirty="0">
              <a:latin typeface="Times New Roman" panose="02020603050405020304" pitchFamily="18" charset="0"/>
              <a:cs typeface="Times New Roman" panose="02020603050405020304" pitchFamily="18" charset="0"/>
            </a:endParaRPr>
          </a:p>
          <a:p>
            <a:pPr marL="0" indent="0" algn="just">
              <a:buClr>
                <a:schemeClr val="accent1"/>
              </a:buClr>
              <a:buSzPts val="2400"/>
            </a:pPr>
            <a:r>
              <a:rPr lang="it-IT" sz="1500" dirty="0">
                <a:solidFill>
                  <a:srgbClr val="002060"/>
                </a:solidFill>
                <a:latin typeface="Times New Roman" panose="02020603050405020304" pitchFamily="18" charset="0"/>
                <a:cs typeface="Times New Roman" panose="02020603050405020304" pitchFamily="18" charset="0"/>
              </a:rPr>
              <a:t>a) </a:t>
            </a:r>
            <a:r>
              <a:rPr lang="it-IT" sz="1500" dirty="0">
                <a:solidFill>
                  <a:srgbClr val="FF0000"/>
                </a:solidFill>
                <a:latin typeface="Times New Roman" panose="02020603050405020304" pitchFamily="18" charset="0"/>
                <a:cs typeface="Times New Roman" panose="02020603050405020304" pitchFamily="18" charset="0"/>
              </a:rPr>
              <a:t>agente biologico</a:t>
            </a:r>
            <a:r>
              <a:rPr lang="it-IT" sz="1500" dirty="0">
                <a:solidFill>
                  <a:srgbClr val="002060"/>
                </a:solidFill>
                <a:latin typeface="Times New Roman" panose="02020603050405020304" pitchFamily="18" charset="0"/>
                <a:cs typeface="Times New Roman" panose="02020603050405020304" pitchFamily="18" charset="0"/>
              </a:rPr>
              <a:t>: qualsiasi microrganismo anche se geneticamente modificato, coltura cellulare ed endoparassita umano che potrebbe provocare infezioni, allergie o intossicazioni;</a:t>
            </a:r>
            <a:endParaRPr lang="it-IT" sz="1500" dirty="0">
              <a:latin typeface="Times New Roman" panose="02020603050405020304" pitchFamily="18" charset="0"/>
              <a:cs typeface="Times New Roman" panose="02020603050405020304" pitchFamily="18" charset="0"/>
            </a:endParaRPr>
          </a:p>
          <a:p>
            <a:pPr marL="0" indent="0" algn="just">
              <a:buClr>
                <a:schemeClr val="accent1"/>
              </a:buClr>
              <a:buSzPts val="2400"/>
            </a:pPr>
            <a:r>
              <a:rPr lang="it-IT" sz="1500" dirty="0">
                <a:solidFill>
                  <a:srgbClr val="002060"/>
                </a:solidFill>
                <a:latin typeface="Times New Roman" panose="02020603050405020304" pitchFamily="18" charset="0"/>
                <a:cs typeface="Times New Roman" panose="02020603050405020304" pitchFamily="18" charset="0"/>
              </a:rPr>
              <a:t>b) </a:t>
            </a:r>
            <a:r>
              <a:rPr lang="it-IT" sz="1500" dirty="0">
                <a:solidFill>
                  <a:srgbClr val="FF0000"/>
                </a:solidFill>
                <a:latin typeface="Times New Roman" panose="02020603050405020304" pitchFamily="18" charset="0"/>
                <a:cs typeface="Times New Roman" panose="02020603050405020304" pitchFamily="18" charset="0"/>
              </a:rPr>
              <a:t>microrganismo</a:t>
            </a:r>
            <a:r>
              <a:rPr lang="it-IT" sz="1500" dirty="0">
                <a:solidFill>
                  <a:srgbClr val="002060"/>
                </a:solidFill>
                <a:latin typeface="Times New Roman" panose="02020603050405020304" pitchFamily="18" charset="0"/>
                <a:cs typeface="Times New Roman" panose="02020603050405020304" pitchFamily="18" charset="0"/>
              </a:rPr>
              <a:t>: qualsiasi entità microbiologica, cellulare o meno, in grado di riprodursi o trasferire materiale genetico;</a:t>
            </a:r>
            <a:endParaRPr lang="it-IT" sz="1500" dirty="0">
              <a:latin typeface="Times New Roman" panose="02020603050405020304" pitchFamily="18" charset="0"/>
              <a:cs typeface="Times New Roman" panose="02020603050405020304" pitchFamily="18" charset="0"/>
            </a:endParaRPr>
          </a:p>
          <a:p>
            <a:pPr marL="0" indent="0" algn="just">
              <a:buClr>
                <a:schemeClr val="accent1"/>
              </a:buClr>
              <a:buSzPts val="2400"/>
            </a:pPr>
            <a:r>
              <a:rPr lang="it-IT" sz="1500" dirty="0">
                <a:solidFill>
                  <a:srgbClr val="002060"/>
                </a:solidFill>
                <a:latin typeface="Times New Roman" panose="02020603050405020304" pitchFamily="18" charset="0"/>
                <a:cs typeface="Times New Roman" panose="02020603050405020304" pitchFamily="18" charset="0"/>
              </a:rPr>
              <a:t>c) </a:t>
            </a:r>
            <a:r>
              <a:rPr lang="it-IT" sz="1500" dirty="0">
                <a:solidFill>
                  <a:srgbClr val="FF0000"/>
                </a:solidFill>
                <a:latin typeface="Times New Roman" panose="02020603050405020304" pitchFamily="18" charset="0"/>
                <a:cs typeface="Times New Roman" panose="02020603050405020304" pitchFamily="18" charset="0"/>
              </a:rPr>
              <a:t>coltura cellulare</a:t>
            </a:r>
            <a:r>
              <a:rPr lang="it-IT" sz="1500" dirty="0">
                <a:solidFill>
                  <a:srgbClr val="002060"/>
                </a:solidFill>
                <a:latin typeface="Times New Roman" panose="02020603050405020304" pitchFamily="18" charset="0"/>
                <a:cs typeface="Times New Roman" panose="02020603050405020304" pitchFamily="18" charset="0"/>
              </a:rPr>
              <a:t>: il risultato della crescita in vitro di cellule derivate da organismi pluricellulari.</a:t>
            </a:r>
            <a:endParaRPr lang="it-IT" sz="1500" dirty="0">
              <a:latin typeface="Times New Roman" panose="02020603050405020304" pitchFamily="18" charset="0"/>
              <a:cs typeface="Times New Roman" panose="02020603050405020304" pitchFamily="18" charset="0"/>
            </a:endParaRPr>
          </a:p>
          <a:p>
            <a:pPr marL="0" indent="0" algn="just">
              <a:buClr>
                <a:schemeClr val="accent1"/>
              </a:buClr>
              <a:buSzPts val="2400"/>
            </a:pPr>
            <a:endParaRPr sz="1500" dirty="0">
              <a:latin typeface="Times New Roman" panose="02020603050405020304" pitchFamily="18" charset="0"/>
              <a:cs typeface="Times New Roman" panose="02020603050405020304" pitchFamily="18" charset="0"/>
            </a:endParaRPr>
          </a:p>
        </p:txBody>
      </p:sp>
      <p:sp>
        <p:nvSpPr>
          <p:cNvPr id="716" name="Google Shape;716;p3"/>
          <p:cNvSpPr txBox="1"/>
          <p:nvPr/>
        </p:nvSpPr>
        <p:spPr>
          <a:xfrm>
            <a:off x="1526383" y="1447801"/>
            <a:ext cx="439340" cy="273844"/>
          </a:xfrm>
          <a:prstGeom prst="rect">
            <a:avLst/>
          </a:prstGeom>
          <a:noFill/>
          <a:ln>
            <a:noFill/>
          </a:ln>
        </p:spPr>
        <p:txBody>
          <a:bodyPr spcFirstLastPara="1" wrap="square" lIns="68569" tIns="34275" rIns="68569" bIns="34275" anchor="ctr" anchorCtr="0">
            <a:noAutofit/>
          </a:bodyPr>
          <a:lstStyle/>
          <a:p>
            <a:pPr algn="r">
              <a:buClr>
                <a:srgbClr val="FEFFFF"/>
              </a:buClr>
              <a:buSzPts val="2000"/>
            </a:pPr>
            <a:fld id="{00000000-1234-1234-1234-123412341234}" type="slidenum">
              <a:rPr lang="en-US" sz="1500">
                <a:solidFill>
                  <a:srgbClr val="FEFFFF"/>
                </a:solidFill>
                <a:latin typeface="Century Gothic"/>
                <a:ea typeface="Century Gothic"/>
                <a:cs typeface="Century Gothic"/>
                <a:sym typeface="Century Gothic"/>
              </a:rPr>
              <a:pPr algn="r">
                <a:buClr>
                  <a:srgbClr val="FEFFFF"/>
                </a:buClr>
                <a:buSzPts val="2000"/>
              </a:pPr>
              <a:t>65</a:t>
            </a:fld>
            <a:endParaRPr sz="1050"/>
          </a:p>
        </p:txBody>
      </p:sp>
      <p:sp>
        <p:nvSpPr>
          <p:cNvPr id="2" name="CasellaDiTesto 1">
            <a:extLst>
              <a:ext uri="{FF2B5EF4-FFF2-40B4-BE49-F238E27FC236}">
                <a16:creationId xmlns:a16="http://schemas.microsoft.com/office/drawing/2014/main" id="{72D5B17E-197A-DDE2-7629-8A8049CF9276}"/>
              </a:ext>
            </a:extLst>
          </p:cNvPr>
          <p:cNvSpPr txBox="1"/>
          <p:nvPr/>
        </p:nvSpPr>
        <p:spPr>
          <a:xfrm>
            <a:off x="8199574" y="916886"/>
            <a:ext cx="761747" cy="553998"/>
          </a:xfrm>
          <a:prstGeom prst="rect">
            <a:avLst/>
          </a:prstGeom>
          <a:noFill/>
        </p:spPr>
        <p:txBody>
          <a:bodyPr wrap="none" rtlCol="0">
            <a:spAutoFit/>
          </a:bodyPr>
          <a:lstStyle/>
          <a:p>
            <a:r>
              <a:rPr lang="it-IT" sz="3000" b="1" dirty="0">
                <a:solidFill>
                  <a:srgbClr val="C00000"/>
                </a:solidFill>
              </a:rPr>
              <a:t>NO</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8" name="Google Shape;738;p6"/>
          <p:cNvSpPr txBox="1">
            <a:spLocks noGrp="1"/>
          </p:cNvSpPr>
          <p:nvPr>
            <p:ph type="body" idx="1"/>
          </p:nvPr>
        </p:nvSpPr>
        <p:spPr>
          <a:xfrm>
            <a:off x="0" y="857250"/>
            <a:ext cx="9144000" cy="3394472"/>
          </a:xfrm>
          <a:prstGeom prst="rect">
            <a:avLst/>
          </a:prstGeom>
          <a:noFill/>
          <a:ln>
            <a:noFill/>
          </a:ln>
        </p:spPr>
        <p:txBody>
          <a:bodyPr spcFirstLastPara="1" vert="horz" wrap="square" lIns="68569" tIns="34275" rIns="68569" bIns="34275" rtlCol="0" anchor="t" anchorCtr="0">
            <a:normAutofit fontScale="62500" lnSpcReduction="20000"/>
          </a:bodyPr>
          <a:lstStyle/>
          <a:p>
            <a:pPr marL="257175" indent="-257175" algn="ctr">
              <a:buClr>
                <a:schemeClr val="accent1"/>
              </a:buClr>
              <a:buSzPts val="2400"/>
            </a:pPr>
            <a:r>
              <a:rPr lang="en-US" sz="3000" dirty="0">
                <a:solidFill>
                  <a:srgbClr val="C00000"/>
                </a:solidFill>
                <a:latin typeface="Times New Roman" panose="02020603050405020304" pitchFamily="18" charset="0"/>
                <a:cs typeface="Times New Roman" panose="02020603050405020304" pitchFamily="18" charset="0"/>
              </a:rPr>
              <a:t>AGENTI BIOLOGICI</a:t>
            </a:r>
            <a:endParaRPr lang="en-US" sz="3000" dirty="0">
              <a:solidFill>
                <a:srgbClr val="002060"/>
              </a:solidFill>
              <a:latin typeface="Times New Roman" panose="02020603050405020304" pitchFamily="18" charset="0"/>
              <a:cs typeface="Times New Roman" panose="02020603050405020304" pitchFamily="18" charset="0"/>
            </a:endParaRPr>
          </a:p>
          <a:p>
            <a:pPr marL="257175" indent="-257175" algn="ctr">
              <a:buClr>
                <a:schemeClr val="accent1"/>
              </a:buClr>
              <a:buSzPts val="2400"/>
            </a:pPr>
            <a:endParaRPr lang="en-US" sz="1800" dirty="0">
              <a:solidFill>
                <a:srgbClr val="002060"/>
              </a:solidFill>
              <a:latin typeface="Times New Roman" panose="02020603050405020304" pitchFamily="18" charset="0"/>
              <a:cs typeface="Times New Roman" panose="02020603050405020304" pitchFamily="18" charset="0"/>
            </a:endParaRPr>
          </a:p>
          <a:p>
            <a:pPr marL="257175" indent="-257175">
              <a:buClr>
                <a:schemeClr val="accent1"/>
              </a:buClr>
              <a:buSzPts val="2400"/>
            </a:pPr>
            <a:r>
              <a:rPr lang="en-US" b="1" dirty="0">
                <a:solidFill>
                  <a:srgbClr val="002060"/>
                </a:solidFill>
                <a:latin typeface="Times New Roman" panose="02020603050405020304" pitchFamily="18" charset="0"/>
                <a:ea typeface="Calibri"/>
                <a:cs typeface="Times New Roman" panose="02020603050405020304" pitchFamily="18" charset="0"/>
                <a:sym typeface="Calibri"/>
              </a:rPr>
              <a:t>Gli </a:t>
            </a:r>
            <a:r>
              <a:rPr lang="en-US" b="1" dirty="0" err="1">
                <a:solidFill>
                  <a:srgbClr val="002060"/>
                </a:solidFill>
                <a:latin typeface="Times New Roman" panose="02020603050405020304" pitchFamily="18" charset="0"/>
                <a:ea typeface="Calibri"/>
                <a:cs typeface="Times New Roman" panose="02020603050405020304" pitchFamily="18" charset="0"/>
                <a:sym typeface="Calibri"/>
              </a:rPr>
              <a:t>agenti</a:t>
            </a:r>
            <a:r>
              <a:rPr lang="en-US" b="1" dirty="0">
                <a:solidFill>
                  <a:srgbClr val="002060"/>
                </a:solidFill>
                <a:latin typeface="Times New Roman" panose="02020603050405020304" pitchFamily="18" charset="0"/>
                <a:ea typeface="Calibri"/>
                <a:cs typeface="Times New Roman" panose="02020603050405020304" pitchFamily="18" charset="0"/>
                <a:sym typeface="Calibri"/>
              </a:rPr>
              <a:t> </a:t>
            </a:r>
            <a:r>
              <a:rPr lang="en-US" b="1" dirty="0" err="1">
                <a:solidFill>
                  <a:srgbClr val="002060"/>
                </a:solidFill>
                <a:latin typeface="Times New Roman" panose="02020603050405020304" pitchFamily="18" charset="0"/>
                <a:ea typeface="Calibri"/>
                <a:cs typeface="Times New Roman" panose="02020603050405020304" pitchFamily="18" charset="0"/>
                <a:sym typeface="Calibri"/>
              </a:rPr>
              <a:t>biologici</a:t>
            </a:r>
            <a:r>
              <a:rPr lang="en-US" b="1" dirty="0">
                <a:solidFill>
                  <a:srgbClr val="002060"/>
                </a:solidFill>
                <a:latin typeface="Times New Roman" panose="02020603050405020304" pitchFamily="18" charset="0"/>
                <a:ea typeface="Calibri"/>
                <a:cs typeface="Times New Roman" panose="02020603050405020304" pitchFamily="18" charset="0"/>
                <a:sym typeface="Calibri"/>
              </a:rPr>
              <a:t> possono essere:</a:t>
            </a:r>
            <a:endParaRPr dirty="0">
              <a:latin typeface="Times New Roman" panose="02020603050405020304" pitchFamily="18" charset="0"/>
              <a:cs typeface="Times New Roman" panose="02020603050405020304" pitchFamily="18" charset="0"/>
            </a:endParaRPr>
          </a:p>
          <a:p>
            <a:pPr marL="257175" indent="-257175">
              <a:buClr>
                <a:schemeClr val="accent1"/>
              </a:buClr>
              <a:buSzPts val="2400"/>
            </a:pPr>
            <a:endParaRPr b="1" dirty="0">
              <a:solidFill>
                <a:srgbClr val="002060"/>
              </a:solidFill>
              <a:latin typeface="Times New Roman" panose="02020603050405020304" pitchFamily="18" charset="0"/>
              <a:ea typeface="Calibri"/>
              <a:cs typeface="Times New Roman" panose="02020603050405020304" pitchFamily="18" charset="0"/>
              <a:sym typeface="Calibri"/>
            </a:endParaRPr>
          </a:p>
          <a:p>
            <a:pPr marL="257175" indent="-257175">
              <a:buClr>
                <a:schemeClr val="accent1"/>
              </a:buClr>
              <a:buSzPts val="2400"/>
              <a:buFont typeface="Noto Sans Symbols"/>
              <a:buChar char="✔"/>
            </a:pPr>
            <a:r>
              <a:rPr lang="en-US" b="1" dirty="0">
                <a:solidFill>
                  <a:srgbClr val="FF0000"/>
                </a:solidFill>
                <a:latin typeface="Times New Roman" panose="02020603050405020304" pitchFamily="18" charset="0"/>
                <a:ea typeface="Calibri"/>
                <a:cs typeface="Times New Roman" panose="02020603050405020304" pitchFamily="18" charset="0"/>
                <a:sym typeface="Calibri"/>
              </a:rPr>
              <a:t>Microrganismi</a:t>
            </a:r>
            <a:r>
              <a:rPr lang="en-US" b="1" dirty="0">
                <a:solidFill>
                  <a:srgbClr val="002060"/>
                </a:solidFill>
                <a:latin typeface="Times New Roman" panose="02020603050405020304" pitchFamily="18" charset="0"/>
                <a:ea typeface="Calibri"/>
                <a:cs typeface="Times New Roman" panose="02020603050405020304" pitchFamily="18" charset="0"/>
                <a:sym typeface="Calibri"/>
              </a:rPr>
              <a:t> (virus, batteri, </a:t>
            </a:r>
            <a:r>
              <a:rPr lang="en-US" b="1" dirty="0" err="1">
                <a:solidFill>
                  <a:srgbClr val="002060"/>
                </a:solidFill>
                <a:latin typeface="Times New Roman" panose="02020603050405020304" pitchFamily="18" charset="0"/>
                <a:ea typeface="Calibri"/>
                <a:cs typeface="Times New Roman" panose="02020603050405020304" pitchFamily="18" charset="0"/>
                <a:sym typeface="Calibri"/>
              </a:rPr>
              <a:t>funghi</a:t>
            </a:r>
            <a:r>
              <a:rPr lang="en-US" b="1" dirty="0">
                <a:solidFill>
                  <a:srgbClr val="002060"/>
                </a:solidFill>
                <a:latin typeface="Times New Roman" panose="02020603050405020304" pitchFamily="18" charset="0"/>
                <a:ea typeface="Calibri"/>
                <a:cs typeface="Times New Roman" panose="02020603050405020304" pitchFamily="18" charset="0"/>
                <a:sym typeface="Calibri"/>
              </a:rPr>
              <a:t>, ecc.)</a:t>
            </a:r>
            <a:endParaRPr dirty="0">
              <a:latin typeface="Times New Roman" panose="02020603050405020304" pitchFamily="18" charset="0"/>
              <a:cs typeface="Times New Roman" panose="02020603050405020304" pitchFamily="18" charset="0"/>
            </a:endParaRPr>
          </a:p>
          <a:p>
            <a:pPr marL="257175" indent="-142875">
              <a:buClr>
                <a:schemeClr val="accent1"/>
              </a:buClr>
              <a:buSzPts val="2400"/>
            </a:pPr>
            <a:endParaRPr b="1" dirty="0">
              <a:solidFill>
                <a:srgbClr val="002060"/>
              </a:solidFill>
              <a:latin typeface="Times New Roman" panose="02020603050405020304" pitchFamily="18" charset="0"/>
              <a:ea typeface="Calibri"/>
              <a:cs typeface="Times New Roman" panose="02020603050405020304" pitchFamily="18" charset="0"/>
              <a:sym typeface="Calibri"/>
            </a:endParaRPr>
          </a:p>
          <a:p>
            <a:pPr marL="257175" indent="-257175">
              <a:buClr>
                <a:schemeClr val="accent1"/>
              </a:buClr>
              <a:buSzPts val="2400"/>
              <a:buFont typeface="Noto Sans Symbols"/>
              <a:buChar char="✔"/>
            </a:pPr>
            <a:r>
              <a:rPr lang="en-US" b="1" dirty="0" err="1">
                <a:solidFill>
                  <a:srgbClr val="FF0000"/>
                </a:solidFill>
                <a:latin typeface="Times New Roman" panose="02020603050405020304" pitchFamily="18" charset="0"/>
                <a:ea typeface="Calibri"/>
                <a:cs typeface="Times New Roman" panose="02020603050405020304" pitchFamily="18" charset="0"/>
                <a:sym typeface="Calibri"/>
              </a:rPr>
              <a:t>Allergeni</a:t>
            </a:r>
            <a:r>
              <a:rPr lang="en-US" b="1" dirty="0">
                <a:solidFill>
                  <a:srgbClr val="FF0000"/>
                </a:solidFill>
                <a:latin typeface="Times New Roman" panose="02020603050405020304" pitchFamily="18" charset="0"/>
                <a:ea typeface="Calibri"/>
                <a:cs typeface="Times New Roman" panose="02020603050405020304" pitchFamily="18" charset="0"/>
                <a:sym typeface="Calibri"/>
              </a:rPr>
              <a:t> di origine </a:t>
            </a:r>
            <a:r>
              <a:rPr lang="en-US" b="1" dirty="0" err="1">
                <a:solidFill>
                  <a:srgbClr val="FF0000"/>
                </a:solidFill>
                <a:latin typeface="Times New Roman" panose="02020603050405020304" pitchFamily="18" charset="0"/>
                <a:ea typeface="Calibri"/>
                <a:cs typeface="Times New Roman" panose="02020603050405020304" pitchFamily="18" charset="0"/>
                <a:sym typeface="Calibri"/>
              </a:rPr>
              <a:t>biologica</a:t>
            </a:r>
            <a:r>
              <a:rPr lang="en-US" b="1" dirty="0">
                <a:solidFill>
                  <a:srgbClr val="FF0000"/>
                </a:solidFill>
                <a:latin typeface="Times New Roman" panose="02020603050405020304" pitchFamily="18" charset="0"/>
                <a:ea typeface="Calibri"/>
                <a:cs typeface="Times New Roman" panose="02020603050405020304" pitchFamily="18" charset="0"/>
                <a:sym typeface="Calibri"/>
              </a:rPr>
              <a:t> </a:t>
            </a:r>
            <a:r>
              <a:rPr lang="en-US" b="1" dirty="0">
                <a:solidFill>
                  <a:srgbClr val="002060"/>
                </a:solidFill>
                <a:latin typeface="Times New Roman" panose="02020603050405020304" pitchFamily="18" charset="0"/>
                <a:ea typeface="Calibri"/>
                <a:cs typeface="Times New Roman" panose="02020603050405020304" pitchFamily="18" charset="0"/>
                <a:sym typeface="Calibri"/>
              </a:rPr>
              <a:t>(ad esempio </a:t>
            </a:r>
            <a:r>
              <a:rPr lang="en-US" b="1" dirty="0" err="1">
                <a:solidFill>
                  <a:srgbClr val="002060"/>
                </a:solidFill>
                <a:latin typeface="Times New Roman" panose="02020603050405020304" pitchFamily="18" charset="0"/>
                <a:ea typeface="Calibri"/>
                <a:cs typeface="Times New Roman" panose="02020603050405020304" pitchFamily="18" charset="0"/>
                <a:sym typeface="Calibri"/>
              </a:rPr>
              <a:t>funghi</a:t>
            </a:r>
            <a:r>
              <a:rPr lang="en-US" b="1" dirty="0">
                <a:solidFill>
                  <a:srgbClr val="002060"/>
                </a:solidFill>
                <a:latin typeface="Times New Roman" panose="02020603050405020304" pitchFamily="18" charset="0"/>
                <a:ea typeface="Calibri"/>
                <a:cs typeface="Times New Roman" panose="02020603050405020304" pitchFamily="18" charset="0"/>
                <a:sym typeface="Calibri"/>
              </a:rPr>
              <a:t> aero </a:t>
            </a:r>
            <a:r>
              <a:rPr lang="en-US" b="1" dirty="0" err="1">
                <a:solidFill>
                  <a:srgbClr val="002060"/>
                </a:solidFill>
                <a:latin typeface="Times New Roman" panose="02020603050405020304" pitchFamily="18" charset="0"/>
                <a:ea typeface="Calibri"/>
                <a:cs typeface="Times New Roman" panose="02020603050405020304" pitchFamily="18" charset="0"/>
                <a:sym typeface="Calibri"/>
              </a:rPr>
              <a:t>allergenici</a:t>
            </a:r>
            <a:r>
              <a:rPr lang="en-US" b="1" dirty="0">
                <a:solidFill>
                  <a:srgbClr val="002060"/>
                </a:solidFill>
                <a:latin typeface="Times New Roman" panose="02020603050405020304" pitchFamily="18" charset="0"/>
                <a:ea typeface="Calibri"/>
                <a:cs typeface="Times New Roman" panose="02020603050405020304" pitchFamily="18" charset="0"/>
                <a:sym typeface="Calibri"/>
              </a:rPr>
              <a:t>)</a:t>
            </a:r>
            <a:endParaRPr dirty="0">
              <a:latin typeface="Times New Roman" panose="02020603050405020304" pitchFamily="18" charset="0"/>
              <a:cs typeface="Times New Roman" panose="02020603050405020304" pitchFamily="18" charset="0"/>
            </a:endParaRPr>
          </a:p>
          <a:p>
            <a:pPr marL="257175" indent="-257175">
              <a:buClr>
                <a:schemeClr val="accent1"/>
              </a:buClr>
              <a:buSzPts val="2400"/>
            </a:pPr>
            <a:endParaRPr b="1" dirty="0">
              <a:solidFill>
                <a:srgbClr val="002060"/>
              </a:solidFill>
              <a:latin typeface="Times New Roman" panose="02020603050405020304" pitchFamily="18" charset="0"/>
              <a:ea typeface="Calibri"/>
              <a:cs typeface="Times New Roman" panose="02020603050405020304" pitchFamily="18" charset="0"/>
              <a:sym typeface="Calibri"/>
            </a:endParaRPr>
          </a:p>
          <a:p>
            <a:pPr marL="257175" indent="-257175">
              <a:buClr>
                <a:schemeClr val="accent1"/>
              </a:buClr>
              <a:buSzPts val="2400"/>
              <a:buFont typeface="Noto Sans Symbols"/>
              <a:buChar char="✔"/>
            </a:pPr>
            <a:r>
              <a:rPr lang="en-US" b="1" dirty="0">
                <a:solidFill>
                  <a:srgbClr val="FF0000"/>
                </a:solidFill>
                <a:latin typeface="Times New Roman" panose="02020603050405020304" pitchFamily="18" charset="0"/>
                <a:ea typeface="Calibri"/>
                <a:cs typeface="Times New Roman" panose="02020603050405020304" pitchFamily="18" charset="0"/>
                <a:sym typeface="Calibri"/>
              </a:rPr>
              <a:t>I prodotti della crescita microbica </a:t>
            </a:r>
            <a:r>
              <a:rPr lang="en-US" b="1" dirty="0">
                <a:solidFill>
                  <a:srgbClr val="002060"/>
                </a:solidFill>
                <a:latin typeface="Times New Roman" panose="02020603050405020304" pitchFamily="18" charset="0"/>
                <a:ea typeface="Calibri"/>
                <a:cs typeface="Times New Roman" panose="02020603050405020304" pitchFamily="18" charset="0"/>
                <a:sym typeface="Calibri"/>
              </a:rPr>
              <a:t>(come le </a:t>
            </a:r>
            <a:r>
              <a:rPr lang="en-US" b="1" dirty="0" err="1">
                <a:solidFill>
                  <a:srgbClr val="002060"/>
                </a:solidFill>
                <a:latin typeface="Times New Roman" panose="02020603050405020304" pitchFamily="18" charset="0"/>
                <a:ea typeface="Calibri"/>
                <a:cs typeface="Times New Roman" panose="02020603050405020304" pitchFamily="18" charset="0"/>
                <a:sym typeface="Calibri"/>
              </a:rPr>
              <a:t>endotossine</a:t>
            </a:r>
            <a:r>
              <a:rPr lang="en-US" b="1" dirty="0">
                <a:solidFill>
                  <a:srgbClr val="002060"/>
                </a:solidFill>
                <a:latin typeface="Times New Roman" panose="02020603050405020304" pitchFamily="18" charset="0"/>
                <a:ea typeface="Calibri"/>
                <a:cs typeface="Times New Roman" panose="02020603050405020304" pitchFamily="18" charset="0"/>
                <a:sym typeface="Calibri"/>
              </a:rPr>
              <a:t> e le </a:t>
            </a:r>
            <a:r>
              <a:rPr lang="en-US" b="1" dirty="0" err="1">
                <a:solidFill>
                  <a:srgbClr val="002060"/>
                </a:solidFill>
                <a:latin typeface="Times New Roman" panose="02020603050405020304" pitchFamily="18" charset="0"/>
                <a:ea typeface="Calibri"/>
                <a:cs typeface="Times New Roman" panose="02020603050405020304" pitchFamily="18" charset="0"/>
                <a:sym typeface="Calibri"/>
              </a:rPr>
              <a:t>micotossine</a:t>
            </a:r>
            <a:r>
              <a:rPr lang="en-US" b="1" dirty="0">
                <a:solidFill>
                  <a:srgbClr val="002060"/>
                </a:solidFill>
                <a:latin typeface="Times New Roman" panose="02020603050405020304" pitchFamily="18" charset="0"/>
                <a:ea typeface="Calibri"/>
                <a:cs typeface="Times New Roman" panose="02020603050405020304" pitchFamily="18" charset="0"/>
                <a:sym typeface="Calibri"/>
              </a:rPr>
              <a:t>).</a:t>
            </a:r>
            <a:endParaRPr dirty="0">
              <a:latin typeface="Times New Roman" panose="02020603050405020304" pitchFamily="18" charset="0"/>
              <a:cs typeface="Times New Roman" panose="02020603050405020304" pitchFamily="18" charset="0"/>
            </a:endParaRPr>
          </a:p>
        </p:txBody>
      </p:sp>
      <p:sp>
        <p:nvSpPr>
          <p:cNvPr id="739" name="Google Shape;739;p6"/>
          <p:cNvSpPr txBox="1"/>
          <p:nvPr/>
        </p:nvSpPr>
        <p:spPr>
          <a:xfrm>
            <a:off x="1526383" y="1447801"/>
            <a:ext cx="439340" cy="273844"/>
          </a:xfrm>
          <a:prstGeom prst="rect">
            <a:avLst/>
          </a:prstGeom>
          <a:noFill/>
          <a:ln>
            <a:noFill/>
          </a:ln>
        </p:spPr>
        <p:txBody>
          <a:bodyPr spcFirstLastPara="1" wrap="square" lIns="68569" tIns="34275" rIns="68569" bIns="34275" anchor="ctr" anchorCtr="0">
            <a:noAutofit/>
          </a:bodyPr>
          <a:lstStyle/>
          <a:p>
            <a:pPr algn="r">
              <a:buClr>
                <a:srgbClr val="FEFFFF"/>
              </a:buClr>
              <a:buSzPts val="2000"/>
            </a:pPr>
            <a:fld id="{00000000-1234-1234-1234-123412341234}" type="slidenum">
              <a:rPr lang="en-US" sz="1500">
                <a:solidFill>
                  <a:srgbClr val="FEFFFF"/>
                </a:solidFill>
                <a:latin typeface="Century Gothic"/>
                <a:ea typeface="Century Gothic"/>
                <a:cs typeface="Century Gothic"/>
                <a:sym typeface="Century Gothic"/>
              </a:rPr>
              <a:pPr algn="r">
                <a:buClr>
                  <a:srgbClr val="FEFFFF"/>
                </a:buClr>
                <a:buSzPts val="2000"/>
              </a:pPr>
              <a:t>66</a:t>
            </a:fld>
            <a:endParaRPr sz="1050"/>
          </a:p>
        </p:txBody>
      </p:sp>
      <p:sp>
        <p:nvSpPr>
          <p:cNvPr id="2" name="CasellaDiTesto 1">
            <a:extLst>
              <a:ext uri="{FF2B5EF4-FFF2-40B4-BE49-F238E27FC236}">
                <a16:creationId xmlns:a16="http://schemas.microsoft.com/office/drawing/2014/main" id="{06E34FAE-7AAA-0663-2A20-1FB982AF2272}"/>
              </a:ext>
            </a:extLst>
          </p:cNvPr>
          <p:cNvSpPr txBox="1"/>
          <p:nvPr/>
        </p:nvSpPr>
        <p:spPr>
          <a:xfrm>
            <a:off x="8662859" y="857250"/>
            <a:ext cx="548548" cy="553998"/>
          </a:xfrm>
          <a:prstGeom prst="rect">
            <a:avLst/>
          </a:prstGeom>
          <a:noFill/>
        </p:spPr>
        <p:txBody>
          <a:bodyPr wrap="none" rtlCol="0">
            <a:spAutoFit/>
          </a:bodyPr>
          <a:lstStyle/>
          <a:p>
            <a:r>
              <a:rPr lang="it-IT" sz="3000" b="1" dirty="0">
                <a:solidFill>
                  <a:srgbClr val="C00000"/>
                </a:solidFill>
              </a:rPr>
              <a:t>SI</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Shape 744"/>
        <p:cNvGrpSpPr/>
        <p:nvPr/>
      </p:nvGrpSpPr>
      <p:grpSpPr>
        <a:xfrm>
          <a:off x="0" y="0"/>
          <a:ext cx="0" cy="0"/>
          <a:chOff x="0" y="0"/>
          <a:chExt cx="0" cy="0"/>
        </a:xfrm>
      </p:grpSpPr>
      <p:sp>
        <p:nvSpPr>
          <p:cNvPr id="746" name="Google Shape;746;p7"/>
          <p:cNvSpPr txBox="1">
            <a:spLocks noGrp="1"/>
          </p:cNvSpPr>
          <p:nvPr>
            <p:ph type="body" idx="1"/>
          </p:nvPr>
        </p:nvSpPr>
        <p:spPr>
          <a:xfrm>
            <a:off x="0" y="857250"/>
            <a:ext cx="9117934" cy="5143500"/>
          </a:xfrm>
          <a:prstGeom prst="rect">
            <a:avLst/>
          </a:prstGeom>
          <a:noFill/>
          <a:ln>
            <a:noFill/>
          </a:ln>
        </p:spPr>
        <p:txBody>
          <a:bodyPr spcFirstLastPara="1" vert="horz" wrap="square" lIns="68569" tIns="34275" rIns="68569" bIns="34275" rtlCol="0" anchor="t" anchorCtr="0">
            <a:normAutofit fontScale="25000" lnSpcReduction="20000"/>
          </a:bodyPr>
          <a:lstStyle/>
          <a:p>
            <a:pPr marL="0" indent="0" algn="ctr">
              <a:buClr>
                <a:schemeClr val="accent1"/>
              </a:buClr>
              <a:buSzPts val="2200"/>
            </a:pPr>
            <a:r>
              <a:rPr lang="en-US" sz="8400" dirty="0">
                <a:solidFill>
                  <a:srgbClr val="7030A0"/>
                </a:solidFill>
                <a:latin typeface="Times New Roman" panose="02020603050405020304" pitchFamily="18" charset="0"/>
                <a:cs typeface="Times New Roman" panose="02020603050405020304" pitchFamily="18" charset="0"/>
              </a:rPr>
              <a:t>MICRORGANISMI</a:t>
            </a:r>
          </a:p>
          <a:p>
            <a:pPr marL="0" indent="0">
              <a:buClr>
                <a:schemeClr val="accent1"/>
              </a:buClr>
              <a:buSzPts val="2200"/>
            </a:pPr>
            <a:endParaRPr lang="en-US" sz="8400" dirty="0">
              <a:solidFill>
                <a:srgbClr val="002060"/>
              </a:solidFill>
              <a:latin typeface="Times New Roman" panose="02020603050405020304" pitchFamily="18" charset="0"/>
              <a:cs typeface="Times New Roman" panose="02020603050405020304" pitchFamily="18" charset="0"/>
            </a:endParaRPr>
          </a:p>
          <a:p>
            <a:pPr marL="0" indent="0" algn="ctr">
              <a:lnSpc>
                <a:spcPct val="170000"/>
              </a:lnSpc>
              <a:buClr>
                <a:schemeClr val="accent1"/>
              </a:buClr>
              <a:buSzPts val="2200"/>
            </a:pPr>
            <a:r>
              <a:rPr lang="en-US" sz="9600" dirty="0">
                <a:solidFill>
                  <a:srgbClr val="7030A0"/>
                </a:solidFill>
                <a:latin typeface="Times New Roman" panose="02020603050405020304" pitchFamily="18" charset="0"/>
                <a:cs typeface="Times New Roman" panose="02020603050405020304" pitchFamily="18" charset="0"/>
              </a:rPr>
              <a:t>Sono forme di vita che presentano </a:t>
            </a:r>
            <a:r>
              <a:rPr lang="en-US" sz="9600" dirty="0" err="1">
                <a:solidFill>
                  <a:srgbClr val="7030A0"/>
                </a:solidFill>
                <a:latin typeface="Times New Roman" panose="02020603050405020304" pitchFamily="18" charset="0"/>
                <a:cs typeface="Times New Roman" panose="02020603050405020304" pitchFamily="18" charset="0"/>
              </a:rPr>
              <a:t>dimensioni</a:t>
            </a:r>
            <a:r>
              <a:rPr lang="en-US" sz="9600" dirty="0">
                <a:solidFill>
                  <a:srgbClr val="7030A0"/>
                </a:solidFill>
                <a:latin typeface="Times New Roman" panose="02020603050405020304" pitchFamily="18" charset="0"/>
                <a:cs typeface="Times New Roman" panose="02020603050405020304" pitchFamily="18" charset="0"/>
              </a:rPr>
              <a:t> </a:t>
            </a:r>
            <a:r>
              <a:rPr lang="en-US" sz="9600" dirty="0" err="1">
                <a:solidFill>
                  <a:srgbClr val="7030A0"/>
                </a:solidFill>
                <a:latin typeface="Times New Roman" panose="02020603050405020304" pitchFamily="18" charset="0"/>
                <a:cs typeface="Times New Roman" panose="02020603050405020304" pitchFamily="18" charset="0"/>
              </a:rPr>
              <a:t>microscopiche</a:t>
            </a:r>
            <a:r>
              <a:rPr lang="en-US" sz="9600" dirty="0">
                <a:solidFill>
                  <a:srgbClr val="7030A0"/>
                </a:solidFill>
                <a:latin typeface="Times New Roman" panose="02020603050405020304" pitchFamily="18" charset="0"/>
                <a:cs typeface="Times New Roman" panose="02020603050405020304" pitchFamily="18" charset="0"/>
              </a:rPr>
              <a:t> </a:t>
            </a:r>
          </a:p>
          <a:p>
            <a:pPr marL="0" indent="0" algn="ctr">
              <a:lnSpc>
                <a:spcPct val="170000"/>
              </a:lnSpc>
              <a:buClr>
                <a:schemeClr val="accent1"/>
              </a:buClr>
              <a:buSzPts val="2200"/>
            </a:pPr>
            <a:r>
              <a:rPr lang="en-US" sz="8400" dirty="0">
                <a:solidFill>
                  <a:srgbClr val="FF0000"/>
                </a:solidFill>
                <a:latin typeface="Times New Roman" panose="02020603050405020304" pitchFamily="18" charset="0"/>
                <a:cs typeface="Times New Roman" panose="02020603050405020304" pitchFamily="18" charset="0"/>
              </a:rPr>
              <a:t>costituiti di norma da una sola cellula.</a:t>
            </a:r>
            <a:endParaRPr sz="8400" dirty="0">
              <a:solidFill>
                <a:srgbClr val="FF0000"/>
              </a:solidFill>
              <a:latin typeface="Times New Roman" panose="02020603050405020304" pitchFamily="18" charset="0"/>
              <a:cs typeface="Times New Roman" panose="02020603050405020304" pitchFamily="18" charset="0"/>
            </a:endParaRPr>
          </a:p>
          <a:p>
            <a:pPr marL="0" indent="0" algn="just">
              <a:lnSpc>
                <a:spcPct val="170000"/>
              </a:lnSpc>
              <a:buClr>
                <a:schemeClr val="accent1"/>
              </a:buClr>
              <a:buSzPts val="2000"/>
            </a:pPr>
            <a:endParaRPr dirty="0">
              <a:solidFill>
                <a:schemeClr val="hlink"/>
              </a:solidFill>
              <a:latin typeface="Times New Roman" panose="02020603050405020304" pitchFamily="18" charset="0"/>
              <a:ea typeface="Arial"/>
              <a:cs typeface="Times New Roman" panose="02020603050405020304" pitchFamily="18" charset="0"/>
              <a:sym typeface="Arial"/>
            </a:endParaRPr>
          </a:p>
          <a:p>
            <a:pPr marL="0" indent="0" algn="just">
              <a:lnSpc>
                <a:spcPct val="170000"/>
              </a:lnSpc>
              <a:buClr>
                <a:schemeClr val="accent1"/>
              </a:buClr>
              <a:buSzPts val="2000"/>
            </a:pPr>
            <a:r>
              <a:rPr lang="en-US" sz="9000" dirty="0">
                <a:solidFill>
                  <a:srgbClr val="7030A0"/>
                </a:solidFill>
                <a:latin typeface="Times New Roman" panose="02020603050405020304" pitchFamily="18" charset="0"/>
                <a:ea typeface="Arial"/>
                <a:cs typeface="Times New Roman" panose="02020603050405020304" pitchFamily="18" charset="0"/>
                <a:sym typeface="Arial"/>
              </a:rPr>
              <a:t>Fra i microrganismi </a:t>
            </a:r>
            <a:r>
              <a:rPr lang="en-US" sz="9000" dirty="0" err="1">
                <a:solidFill>
                  <a:srgbClr val="7030A0"/>
                </a:solidFill>
                <a:latin typeface="Times New Roman" panose="02020603050405020304" pitchFamily="18" charset="0"/>
                <a:ea typeface="Arial"/>
                <a:cs typeface="Times New Roman" panose="02020603050405020304" pitchFamily="18" charset="0"/>
                <a:sym typeface="Arial"/>
              </a:rPr>
              <a:t>rientrano</a:t>
            </a:r>
            <a:r>
              <a:rPr lang="en-US" sz="9000" dirty="0">
                <a:solidFill>
                  <a:srgbClr val="7030A0"/>
                </a:solidFill>
                <a:latin typeface="Times New Roman" panose="02020603050405020304" pitchFamily="18" charset="0"/>
                <a:ea typeface="Arial"/>
                <a:cs typeface="Times New Roman" panose="02020603050405020304" pitchFamily="18" charset="0"/>
                <a:sym typeface="Arial"/>
              </a:rPr>
              <a:t> i batteri, i virus, i </a:t>
            </a:r>
            <a:r>
              <a:rPr lang="en-US" sz="9000" dirty="0" err="1">
                <a:solidFill>
                  <a:srgbClr val="7030A0"/>
                </a:solidFill>
                <a:latin typeface="Times New Roman" panose="02020603050405020304" pitchFamily="18" charset="0"/>
                <a:ea typeface="Arial"/>
                <a:cs typeface="Times New Roman" panose="02020603050405020304" pitchFamily="18" charset="0"/>
                <a:sym typeface="Arial"/>
              </a:rPr>
              <a:t>funghi</a:t>
            </a:r>
            <a:r>
              <a:rPr lang="en-US" sz="9000" dirty="0">
                <a:solidFill>
                  <a:srgbClr val="7030A0"/>
                </a:solidFill>
                <a:latin typeface="Times New Roman" panose="02020603050405020304" pitchFamily="18" charset="0"/>
                <a:ea typeface="Arial"/>
                <a:cs typeface="Times New Roman" panose="02020603050405020304" pitchFamily="18" charset="0"/>
                <a:sym typeface="Arial"/>
              </a:rPr>
              <a:t> e i </a:t>
            </a:r>
            <a:r>
              <a:rPr lang="en-US" sz="9000" dirty="0" err="1">
                <a:solidFill>
                  <a:srgbClr val="7030A0"/>
                </a:solidFill>
                <a:latin typeface="Times New Roman" panose="02020603050405020304" pitchFamily="18" charset="0"/>
                <a:ea typeface="Arial"/>
                <a:cs typeface="Times New Roman" panose="02020603050405020304" pitchFamily="18" charset="0"/>
                <a:sym typeface="Arial"/>
              </a:rPr>
              <a:t>protozoi</a:t>
            </a:r>
            <a:r>
              <a:rPr lang="en-US" sz="9000" dirty="0">
                <a:solidFill>
                  <a:srgbClr val="FF6600"/>
                </a:solidFill>
                <a:latin typeface="Times New Roman" panose="02020603050405020304" pitchFamily="18" charset="0"/>
                <a:ea typeface="Arial"/>
                <a:cs typeface="Times New Roman" panose="02020603050405020304" pitchFamily="18" charset="0"/>
                <a:sym typeface="Arial"/>
              </a:rPr>
              <a:t>.</a:t>
            </a:r>
            <a:endParaRPr sz="9000" dirty="0">
              <a:latin typeface="Times New Roman" panose="02020603050405020304" pitchFamily="18" charset="0"/>
              <a:cs typeface="Times New Roman" panose="02020603050405020304" pitchFamily="18" charset="0"/>
            </a:endParaRPr>
          </a:p>
          <a:p>
            <a:pPr marL="0" indent="0">
              <a:lnSpc>
                <a:spcPct val="170000"/>
              </a:lnSpc>
              <a:buClr>
                <a:schemeClr val="accent1"/>
              </a:buClr>
              <a:buSzPts val="2000"/>
            </a:pPr>
            <a:r>
              <a:rPr lang="en-US" sz="9000" dirty="0">
                <a:solidFill>
                  <a:srgbClr val="0070C0"/>
                </a:solidFill>
                <a:latin typeface="Times New Roman" panose="02020603050405020304" pitchFamily="18" charset="0"/>
                <a:ea typeface="Arial"/>
                <a:cs typeface="Times New Roman" panose="02020603050405020304" pitchFamily="18" charset="0"/>
                <a:sym typeface="Arial"/>
              </a:rPr>
              <a:t>Essi si </a:t>
            </a:r>
            <a:r>
              <a:rPr lang="en-US" sz="9000" dirty="0" err="1">
                <a:solidFill>
                  <a:srgbClr val="0070C0"/>
                </a:solidFill>
                <a:latin typeface="Times New Roman" panose="02020603050405020304" pitchFamily="18" charset="0"/>
                <a:ea typeface="Arial"/>
                <a:cs typeface="Times New Roman" panose="02020603050405020304" pitchFamily="18" charset="0"/>
                <a:sym typeface="Arial"/>
              </a:rPr>
              <a:t>suddividono</a:t>
            </a:r>
            <a:r>
              <a:rPr lang="en-US" sz="9000" dirty="0">
                <a:solidFill>
                  <a:srgbClr val="0070C0"/>
                </a:solidFill>
                <a:latin typeface="Times New Roman" panose="02020603050405020304" pitchFamily="18" charset="0"/>
                <a:ea typeface="Arial"/>
                <a:cs typeface="Times New Roman" panose="02020603050405020304" pitchFamily="18" charset="0"/>
                <a:sym typeface="Arial"/>
              </a:rPr>
              <a:t> in:</a:t>
            </a:r>
            <a:endParaRPr sz="9000" dirty="0">
              <a:solidFill>
                <a:srgbClr val="0070C0"/>
              </a:solidFill>
              <a:latin typeface="Times New Roman" panose="02020603050405020304" pitchFamily="18" charset="0"/>
              <a:cs typeface="Times New Roman" panose="02020603050405020304" pitchFamily="18" charset="0"/>
            </a:endParaRPr>
          </a:p>
          <a:p>
            <a:pPr marL="0" indent="-114300">
              <a:lnSpc>
                <a:spcPct val="170000"/>
              </a:lnSpc>
              <a:buClr>
                <a:schemeClr val="accent1"/>
              </a:buClr>
              <a:buSzPts val="2400"/>
              <a:buFont typeface="Noto Sans Symbols"/>
              <a:buChar char="✔"/>
            </a:pPr>
            <a:r>
              <a:rPr lang="en-US" sz="9000" dirty="0" err="1">
                <a:solidFill>
                  <a:srgbClr val="00B050"/>
                </a:solidFill>
                <a:latin typeface="Times New Roman" panose="02020603050405020304" pitchFamily="18" charset="0"/>
                <a:ea typeface="Arial"/>
                <a:cs typeface="Times New Roman" panose="02020603050405020304" pitchFamily="18" charset="0"/>
                <a:sym typeface="Arial"/>
              </a:rPr>
              <a:t>Endoparassiti</a:t>
            </a:r>
            <a:r>
              <a:rPr lang="en-US" sz="9000" dirty="0">
                <a:solidFill>
                  <a:srgbClr val="FF66FF"/>
                </a:solidFill>
                <a:latin typeface="Times New Roman" panose="02020603050405020304" pitchFamily="18" charset="0"/>
                <a:ea typeface="Arial"/>
                <a:cs typeface="Times New Roman" panose="02020603050405020304" pitchFamily="18" charset="0"/>
                <a:sym typeface="Arial"/>
              </a:rPr>
              <a:t>: </a:t>
            </a:r>
            <a:r>
              <a:rPr lang="en-US" sz="9000" dirty="0">
                <a:solidFill>
                  <a:srgbClr val="0070C0"/>
                </a:solidFill>
                <a:latin typeface="Times New Roman" panose="02020603050405020304" pitchFamily="18" charset="0"/>
                <a:ea typeface="Arial"/>
                <a:cs typeface="Times New Roman" panose="02020603050405020304" pitchFamily="18" charset="0"/>
                <a:sym typeface="Arial"/>
              </a:rPr>
              <a:t>parassiti presenti nelle cellule e nei tessuti di un organismo ospite.</a:t>
            </a:r>
            <a:endParaRPr sz="9000" dirty="0">
              <a:solidFill>
                <a:srgbClr val="0070C0"/>
              </a:solidFill>
              <a:latin typeface="Times New Roman" panose="02020603050405020304" pitchFamily="18" charset="0"/>
              <a:cs typeface="Times New Roman" panose="02020603050405020304" pitchFamily="18" charset="0"/>
            </a:endParaRPr>
          </a:p>
          <a:p>
            <a:pPr marL="0" indent="-114300">
              <a:lnSpc>
                <a:spcPct val="170000"/>
              </a:lnSpc>
              <a:buClr>
                <a:schemeClr val="accent1"/>
              </a:buClr>
              <a:buSzPts val="2400"/>
              <a:buFont typeface="Noto Sans Symbols"/>
              <a:buChar char="✔"/>
            </a:pPr>
            <a:r>
              <a:rPr lang="en-US" sz="9000" dirty="0" err="1">
                <a:solidFill>
                  <a:srgbClr val="00B050"/>
                </a:solidFill>
                <a:latin typeface="Times New Roman" panose="02020603050405020304" pitchFamily="18" charset="0"/>
                <a:ea typeface="Arial"/>
                <a:cs typeface="Times New Roman" panose="02020603050405020304" pitchFamily="18" charset="0"/>
                <a:sym typeface="Arial"/>
              </a:rPr>
              <a:t>Ectoparassiti</a:t>
            </a:r>
            <a:r>
              <a:rPr lang="en-US" sz="9000" dirty="0">
                <a:solidFill>
                  <a:srgbClr val="FF66FF"/>
                </a:solidFill>
                <a:latin typeface="Times New Roman" panose="02020603050405020304" pitchFamily="18" charset="0"/>
                <a:ea typeface="Arial"/>
                <a:cs typeface="Times New Roman" panose="02020603050405020304" pitchFamily="18" charset="0"/>
                <a:sym typeface="Arial"/>
              </a:rPr>
              <a:t>:</a:t>
            </a:r>
            <a:r>
              <a:rPr lang="en-US" sz="9000" dirty="0">
                <a:solidFill>
                  <a:schemeClr val="hlink"/>
                </a:solidFill>
                <a:latin typeface="Times New Roman" panose="02020603050405020304" pitchFamily="18" charset="0"/>
                <a:ea typeface="Arial"/>
                <a:cs typeface="Times New Roman" panose="02020603050405020304" pitchFamily="18" charset="0"/>
                <a:sym typeface="Arial"/>
              </a:rPr>
              <a:t> </a:t>
            </a:r>
            <a:r>
              <a:rPr lang="en-US" sz="9000" dirty="0">
                <a:solidFill>
                  <a:srgbClr val="0070C0"/>
                </a:solidFill>
                <a:latin typeface="Times New Roman" panose="02020603050405020304" pitchFamily="18" charset="0"/>
                <a:ea typeface="Arial"/>
                <a:cs typeface="Times New Roman" panose="02020603050405020304" pitchFamily="18" charset="0"/>
                <a:sym typeface="Arial"/>
              </a:rPr>
              <a:t>parassiti vegetali o animali che </a:t>
            </a:r>
            <a:r>
              <a:rPr lang="en-US" sz="9000" dirty="0" err="1">
                <a:solidFill>
                  <a:srgbClr val="0070C0"/>
                </a:solidFill>
                <a:latin typeface="Times New Roman" panose="02020603050405020304" pitchFamily="18" charset="0"/>
                <a:ea typeface="Arial"/>
                <a:cs typeface="Times New Roman" panose="02020603050405020304" pitchFamily="18" charset="0"/>
                <a:sym typeface="Arial"/>
              </a:rPr>
              <a:t>vivono</a:t>
            </a:r>
            <a:r>
              <a:rPr lang="en-US" sz="9000" dirty="0">
                <a:solidFill>
                  <a:srgbClr val="0070C0"/>
                </a:solidFill>
                <a:latin typeface="Times New Roman" panose="02020603050405020304" pitchFamily="18" charset="0"/>
                <a:ea typeface="Arial"/>
                <a:cs typeface="Times New Roman" panose="02020603050405020304" pitchFamily="18" charset="0"/>
                <a:sym typeface="Arial"/>
              </a:rPr>
              <a:t> sulla superficie esterna </a:t>
            </a:r>
            <a:r>
              <a:rPr lang="en-US" sz="9000" dirty="0" err="1">
                <a:solidFill>
                  <a:srgbClr val="0070C0"/>
                </a:solidFill>
                <a:latin typeface="Times New Roman" panose="02020603050405020304" pitchFamily="18" charset="0"/>
                <a:ea typeface="Arial"/>
                <a:cs typeface="Times New Roman" panose="02020603050405020304" pitchFamily="18" charset="0"/>
                <a:sym typeface="Arial"/>
              </a:rPr>
              <a:t>dell’ospite</a:t>
            </a:r>
            <a:r>
              <a:rPr lang="en-US" sz="9000" dirty="0">
                <a:solidFill>
                  <a:srgbClr val="0070C0"/>
                </a:solidFill>
                <a:latin typeface="Times New Roman" panose="02020603050405020304" pitchFamily="18" charset="0"/>
                <a:ea typeface="Arial"/>
                <a:cs typeface="Times New Roman" panose="02020603050405020304" pitchFamily="18" charset="0"/>
                <a:sym typeface="Arial"/>
              </a:rPr>
              <a:t> (</a:t>
            </a:r>
            <a:r>
              <a:rPr lang="en-US" sz="9000" dirty="0" err="1">
                <a:solidFill>
                  <a:srgbClr val="0070C0"/>
                </a:solidFill>
                <a:latin typeface="Times New Roman" panose="02020603050405020304" pitchFamily="18" charset="0"/>
                <a:ea typeface="Arial"/>
                <a:cs typeface="Times New Roman" panose="02020603050405020304" pitchFamily="18" charset="0"/>
                <a:sym typeface="Arial"/>
              </a:rPr>
              <a:t>pidocchi</a:t>
            </a:r>
            <a:r>
              <a:rPr lang="en-US" sz="9000" dirty="0">
                <a:solidFill>
                  <a:srgbClr val="0070C0"/>
                </a:solidFill>
                <a:latin typeface="Times New Roman" panose="02020603050405020304" pitchFamily="18" charset="0"/>
                <a:ea typeface="Arial"/>
                <a:cs typeface="Times New Roman" panose="02020603050405020304" pitchFamily="18" charset="0"/>
                <a:sym typeface="Arial"/>
              </a:rPr>
              <a:t>, </a:t>
            </a:r>
            <a:r>
              <a:rPr lang="en-US" sz="9000" dirty="0" err="1">
                <a:solidFill>
                  <a:srgbClr val="0070C0"/>
                </a:solidFill>
                <a:latin typeface="Times New Roman" panose="02020603050405020304" pitchFamily="18" charset="0"/>
                <a:ea typeface="Arial"/>
                <a:cs typeface="Times New Roman" panose="02020603050405020304" pitchFamily="18" charset="0"/>
                <a:sym typeface="Arial"/>
              </a:rPr>
              <a:t>zecche</a:t>
            </a:r>
            <a:r>
              <a:rPr lang="en-US" sz="9000" dirty="0">
                <a:solidFill>
                  <a:srgbClr val="0070C0"/>
                </a:solidFill>
                <a:latin typeface="Times New Roman" panose="02020603050405020304" pitchFamily="18" charset="0"/>
                <a:ea typeface="Arial"/>
                <a:cs typeface="Times New Roman" panose="02020603050405020304" pitchFamily="18" charset="0"/>
                <a:sym typeface="Arial"/>
              </a:rPr>
              <a:t>, ecc.)</a:t>
            </a:r>
            <a:endParaRPr sz="9000" dirty="0">
              <a:solidFill>
                <a:srgbClr val="0070C0"/>
              </a:solidFill>
              <a:latin typeface="Times New Roman" panose="02020603050405020304" pitchFamily="18" charset="0"/>
              <a:cs typeface="Times New Roman" panose="02020603050405020304" pitchFamily="18" charset="0"/>
            </a:endParaRPr>
          </a:p>
        </p:txBody>
      </p:sp>
      <p:sp>
        <p:nvSpPr>
          <p:cNvPr id="747" name="Google Shape;747;p7"/>
          <p:cNvSpPr txBox="1"/>
          <p:nvPr/>
        </p:nvSpPr>
        <p:spPr>
          <a:xfrm>
            <a:off x="1526383" y="1447801"/>
            <a:ext cx="439340" cy="273844"/>
          </a:xfrm>
          <a:prstGeom prst="rect">
            <a:avLst/>
          </a:prstGeom>
          <a:noFill/>
          <a:ln>
            <a:noFill/>
          </a:ln>
        </p:spPr>
        <p:txBody>
          <a:bodyPr spcFirstLastPara="1" wrap="square" lIns="68569" tIns="34275" rIns="68569" bIns="34275" anchor="ctr" anchorCtr="0">
            <a:noAutofit/>
          </a:bodyPr>
          <a:lstStyle/>
          <a:p>
            <a:pPr algn="r">
              <a:buClr>
                <a:srgbClr val="FEFFFF"/>
              </a:buClr>
              <a:buSzPts val="2000"/>
            </a:pPr>
            <a:fld id="{00000000-1234-1234-1234-123412341234}" type="slidenum">
              <a:rPr lang="en-US" sz="1500">
                <a:solidFill>
                  <a:srgbClr val="FEFFFF"/>
                </a:solidFill>
                <a:latin typeface="Century Gothic"/>
                <a:ea typeface="Century Gothic"/>
                <a:cs typeface="Century Gothic"/>
                <a:sym typeface="Century Gothic"/>
              </a:rPr>
              <a:pPr algn="r">
                <a:buClr>
                  <a:srgbClr val="FEFFFF"/>
                </a:buClr>
                <a:buSzPts val="2000"/>
              </a:pPr>
              <a:t>67</a:t>
            </a:fld>
            <a:endParaRPr sz="1050"/>
          </a:p>
        </p:txBody>
      </p:sp>
      <p:sp>
        <p:nvSpPr>
          <p:cNvPr id="748" name="Google Shape;748;p7"/>
          <p:cNvSpPr/>
          <p:nvPr/>
        </p:nvSpPr>
        <p:spPr>
          <a:xfrm>
            <a:off x="4629150" y="2686050"/>
            <a:ext cx="685800" cy="2857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txBody>
          <a:bodyPr spcFirstLastPara="1" wrap="square" lIns="68569" tIns="34275" rIns="68569" bIns="34275" anchor="ctr" anchorCtr="0">
            <a:noAutofit/>
          </a:bodyPr>
          <a:lstStyle/>
          <a:p>
            <a:endParaRPr sz="1050">
              <a:solidFill>
                <a:schemeClr val="dk1"/>
              </a:solidFill>
              <a:latin typeface="Century Gothic"/>
              <a:ea typeface="Century Gothic"/>
              <a:cs typeface="Century Gothic"/>
              <a:sym typeface="Century Gothic"/>
            </a:endParaRPr>
          </a:p>
        </p:txBody>
      </p:sp>
      <p:sp>
        <p:nvSpPr>
          <p:cNvPr id="749" name="Google Shape;749;p7"/>
          <p:cNvSpPr/>
          <p:nvPr/>
        </p:nvSpPr>
        <p:spPr>
          <a:xfrm>
            <a:off x="5314950" y="2743200"/>
            <a:ext cx="685800" cy="2286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txBody>
          <a:bodyPr spcFirstLastPara="1" wrap="square" lIns="68569" tIns="34275" rIns="68569" bIns="34275" anchor="ctr" anchorCtr="0">
            <a:noAutofit/>
          </a:bodyPr>
          <a:lstStyle/>
          <a:p>
            <a:endParaRPr sz="1050">
              <a:solidFill>
                <a:schemeClr val="dk1"/>
              </a:solidFill>
              <a:latin typeface="Century Gothic"/>
              <a:ea typeface="Century Gothic"/>
              <a:cs typeface="Century Gothic"/>
              <a:sym typeface="Century Gothic"/>
            </a:endParaRPr>
          </a:p>
        </p:txBody>
      </p:sp>
      <p:sp>
        <p:nvSpPr>
          <p:cNvPr id="750" name="Google Shape;750;p7"/>
          <p:cNvSpPr/>
          <p:nvPr/>
        </p:nvSpPr>
        <p:spPr>
          <a:xfrm>
            <a:off x="6000750" y="2686050"/>
            <a:ext cx="857250" cy="2857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txBody>
          <a:bodyPr spcFirstLastPara="1" wrap="square" lIns="68569" tIns="34275" rIns="68569" bIns="34275" anchor="ctr" anchorCtr="0">
            <a:noAutofit/>
          </a:bodyPr>
          <a:lstStyle/>
          <a:p>
            <a:endParaRPr sz="1050">
              <a:solidFill>
                <a:schemeClr val="dk1"/>
              </a:solidFill>
              <a:latin typeface="Century Gothic"/>
              <a:ea typeface="Century Gothic"/>
              <a:cs typeface="Century Gothic"/>
              <a:sym typeface="Century Gothic"/>
            </a:endParaRPr>
          </a:p>
        </p:txBody>
      </p:sp>
      <p:sp>
        <p:nvSpPr>
          <p:cNvPr id="2" name="CasellaDiTesto 1">
            <a:extLst>
              <a:ext uri="{FF2B5EF4-FFF2-40B4-BE49-F238E27FC236}">
                <a16:creationId xmlns:a16="http://schemas.microsoft.com/office/drawing/2014/main" id="{E5686B28-4C9A-FADF-6F77-E1E712AAB9FB}"/>
              </a:ext>
            </a:extLst>
          </p:cNvPr>
          <p:cNvSpPr txBox="1"/>
          <p:nvPr/>
        </p:nvSpPr>
        <p:spPr>
          <a:xfrm>
            <a:off x="8636792" y="794251"/>
            <a:ext cx="548548" cy="553998"/>
          </a:xfrm>
          <a:prstGeom prst="rect">
            <a:avLst/>
          </a:prstGeom>
          <a:noFill/>
        </p:spPr>
        <p:txBody>
          <a:bodyPr wrap="none" rtlCol="0">
            <a:spAutoFit/>
          </a:bodyPr>
          <a:lstStyle/>
          <a:p>
            <a:r>
              <a:rPr lang="it-IT" sz="3000" b="1" dirty="0">
                <a:solidFill>
                  <a:srgbClr val="C00000"/>
                </a:solidFill>
              </a:rPr>
              <a:t>SI</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6" name="Google Shape;756;p8"/>
          <p:cNvSpPr txBox="1">
            <a:spLocks noGrp="1"/>
          </p:cNvSpPr>
          <p:nvPr>
            <p:ph type="body" idx="1"/>
          </p:nvPr>
        </p:nvSpPr>
        <p:spPr>
          <a:xfrm>
            <a:off x="21827" y="1"/>
            <a:ext cx="9144000" cy="3103808"/>
          </a:xfrm>
          <a:prstGeom prst="rect">
            <a:avLst/>
          </a:prstGeom>
          <a:noFill/>
          <a:ln>
            <a:noFill/>
          </a:ln>
        </p:spPr>
        <p:txBody>
          <a:bodyPr spcFirstLastPara="1" vert="horz" wrap="square" lIns="68569" tIns="34275" rIns="68569" bIns="34275" rtlCol="0" anchor="t" anchorCtr="0">
            <a:noAutofit/>
          </a:bodyPr>
          <a:lstStyle/>
          <a:p>
            <a:pPr marL="257175" indent="-257175" algn="ctr">
              <a:buClr>
                <a:schemeClr val="accent1"/>
              </a:buClr>
              <a:buSzPts val="2400"/>
            </a:pPr>
            <a:r>
              <a:rPr lang="en-US" sz="2400" dirty="0">
                <a:solidFill>
                  <a:srgbClr val="FF0000"/>
                </a:solidFill>
                <a:latin typeface="Times New Roman" panose="02020603050405020304" pitchFamily="18" charset="0"/>
                <a:cs typeface="Times New Roman" panose="02020603050405020304" pitchFamily="18" charset="0"/>
              </a:rPr>
              <a:t>BATTERI</a:t>
            </a:r>
          </a:p>
          <a:p>
            <a:pPr marL="257175" indent="-257175">
              <a:buClr>
                <a:schemeClr val="accent1"/>
              </a:buClr>
              <a:buSzPts val="2400"/>
            </a:pPr>
            <a:r>
              <a:rPr lang="en-US" sz="2400" b="1" dirty="0">
                <a:solidFill>
                  <a:srgbClr val="002060"/>
                </a:solidFill>
                <a:latin typeface="Times New Roman" panose="02020603050405020304" pitchFamily="18" charset="0"/>
                <a:cs typeface="Times New Roman" panose="02020603050405020304" pitchFamily="18" charset="0"/>
                <a:sym typeface="Calibri"/>
              </a:rPr>
              <a:t>Organismi di </a:t>
            </a:r>
            <a:r>
              <a:rPr lang="en-US" sz="2400" b="1" dirty="0" err="1">
                <a:solidFill>
                  <a:srgbClr val="002060"/>
                </a:solidFill>
                <a:latin typeface="Times New Roman" panose="02020603050405020304" pitchFamily="18" charset="0"/>
                <a:cs typeface="Times New Roman" panose="02020603050405020304" pitchFamily="18" charset="0"/>
                <a:sym typeface="Calibri"/>
              </a:rPr>
              <a:t>piccole</a:t>
            </a:r>
            <a:r>
              <a:rPr lang="en-US" sz="2400" b="1" dirty="0">
                <a:solidFill>
                  <a:srgbClr val="002060"/>
                </a:solidFill>
                <a:latin typeface="Times New Roman" panose="02020603050405020304" pitchFamily="18" charset="0"/>
                <a:cs typeface="Times New Roman" panose="02020603050405020304" pitchFamily="18" charset="0"/>
                <a:sym typeface="Calibri"/>
              </a:rPr>
              <a:t> </a:t>
            </a:r>
            <a:r>
              <a:rPr lang="en-US" sz="2400" b="1" dirty="0" err="1">
                <a:solidFill>
                  <a:srgbClr val="002060"/>
                </a:solidFill>
                <a:latin typeface="Times New Roman" panose="02020603050405020304" pitchFamily="18" charset="0"/>
                <a:cs typeface="Times New Roman" panose="02020603050405020304" pitchFamily="18" charset="0"/>
                <a:sym typeface="Calibri"/>
              </a:rPr>
              <a:t>dimensione</a:t>
            </a:r>
            <a:r>
              <a:rPr lang="en-US" sz="2400" b="1" dirty="0">
                <a:solidFill>
                  <a:srgbClr val="002060"/>
                </a:solidFill>
                <a:latin typeface="Times New Roman" panose="02020603050405020304" pitchFamily="18" charset="0"/>
                <a:cs typeface="Times New Roman" panose="02020603050405020304" pitchFamily="18" charset="0"/>
                <a:sym typeface="Calibri"/>
              </a:rPr>
              <a:t> (0,2 – 2 micron). In condizioni </a:t>
            </a:r>
            <a:r>
              <a:rPr lang="en-US" sz="2400" b="1" dirty="0" err="1">
                <a:solidFill>
                  <a:srgbClr val="002060"/>
                </a:solidFill>
                <a:latin typeface="Times New Roman" panose="02020603050405020304" pitchFamily="18" charset="0"/>
                <a:cs typeface="Times New Roman" panose="02020603050405020304" pitchFamily="18" charset="0"/>
                <a:sym typeface="Calibri"/>
              </a:rPr>
              <a:t>favorevoli</a:t>
            </a:r>
            <a:r>
              <a:rPr lang="en-US" sz="2400" b="1" dirty="0">
                <a:solidFill>
                  <a:srgbClr val="002060"/>
                </a:solidFill>
                <a:latin typeface="Times New Roman" panose="02020603050405020304" pitchFamily="18" charset="0"/>
                <a:cs typeface="Times New Roman" panose="02020603050405020304" pitchFamily="18" charset="0"/>
                <a:sym typeface="Calibri"/>
              </a:rPr>
              <a:t> </a:t>
            </a:r>
            <a:r>
              <a:rPr lang="en-US" sz="2400" b="1" dirty="0" err="1">
                <a:solidFill>
                  <a:srgbClr val="002060"/>
                </a:solidFill>
                <a:latin typeface="Times New Roman" panose="02020603050405020304" pitchFamily="18" charset="0"/>
                <a:cs typeface="Times New Roman" panose="02020603050405020304" pitchFamily="18" charset="0"/>
                <a:sym typeface="Calibri"/>
              </a:rPr>
              <a:t>raddoppiano</a:t>
            </a:r>
            <a:r>
              <a:rPr lang="en-US" sz="2400" b="1" dirty="0">
                <a:solidFill>
                  <a:srgbClr val="002060"/>
                </a:solidFill>
                <a:latin typeface="Times New Roman" panose="02020603050405020304" pitchFamily="18" charset="0"/>
                <a:cs typeface="Times New Roman" panose="02020603050405020304" pitchFamily="18" charset="0"/>
                <a:sym typeface="Calibri"/>
              </a:rPr>
              <a:t> il loro numero in circa 20 </a:t>
            </a:r>
            <a:r>
              <a:rPr lang="en-US" sz="2400" b="1" dirty="0" err="1">
                <a:solidFill>
                  <a:srgbClr val="002060"/>
                </a:solidFill>
                <a:latin typeface="Times New Roman" panose="02020603050405020304" pitchFamily="18" charset="0"/>
                <a:cs typeface="Times New Roman" panose="02020603050405020304" pitchFamily="18" charset="0"/>
                <a:sym typeface="Calibri"/>
              </a:rPr>
              <a:t>minuti</a:t>
            </a:r>
            <a:r>
              <a:rPr lang="en-US" sz="2400" b="1" dirty="0">
                <a:solidFill>
                  <a:srgbClr val="002060"/>
                </a:solidFill>
                <a:latin typeface="Times New Roman" panose="02020603050405020304" pitchFamily="18" charset="0"/>
                <a:cs typeface="Times New Roman" panose="02020603050405020304" pitchFamily="18" charset="0"/>
                <a:sym typeface="Calibri"/>
              </a:rPr>
              <a:t>.</a:t>
            </a:r>
            <a:endParaRPr sz="2400" b="1" dirty="0">
              <a:latin typeface="Times New Roman" panose="02020603050405020304" pitchFamily="18" charset="0"/>
              <a:cs typeface="Times New Roman" panose="02020603050405020304" pitchFamily="18" charset="0"/>
            </a:endParaRPr>
          </a:p>
          <a:p>
            <a:pPr marL="257175" indent="-257175">
              <a:buClr>
                <a:schemeClr val="accent1"/>
              </a:buClr>
              <a:buSzPts val="2400"/>
            </a:pPr>
            <a:r>
              <a:rPr lang="en-US" sz="2400" b="1" dirty="0">
                <a:solidFill>
                  <a:srgbClr val="C00000"/>
                </a:solidFill>
                <a:latin typeface="Times New Roman" panose="02020603050405020304" pitchFamily="18" charset="0"/>
                <a:cs typeface="Times New Roman" panose="02020603050405020304" pitchFamily="18" charset="0"/>
                <a:sym typeface="Calibri"/>
              </a:rPr>
              <a:t>Si dividono in</a:t>
            </a:r>
            <a:r>
              <a:rPr lang="en-US" sz="2400" dirty="0">
                <a:solidFill>
                  <a:srgbClr val="002060"/>
                </a:solidFill>
                <a:latin typeface="Times New Roman" panose="02020603050405020304" pitchFamily="18" charset="0"/>
                <a:cs typeface="Times New Roman" panose="02020603050405020304" pitchFamily="18" charset="0"/>
                <a:sym typeface="Calibri"/>
              </a:rPr>
              <a:t>:</a:t>
            </a:r>
            <a:endParaRPr sz="2400" dirty="0">
              <a:latin typeface="Times New Roman" panose="02020603050405020304" pitchFamily="18" charset="0"/>
              <a:cs typeface="Times New Roman" panose="02020603050405020304" pitchFamily="18" charset="0"/>
            </a:endParaRPr>
          </a:p>
          <a:p>
            <a:pPr marL="257175" indent="-257175">
              <a:buClr>
                <a:schemeClr val="accent1"/>
              </a:buClr>
              <a:buSzPts val="2400"/>
              <a:buFont typeface="Noto Sans Symbols"/>
              <a:buChar char="✔"/>
            </a:pPr>
            <a:r>
              <a:rPr lang="en-US" sz="2400" b="1" dirty="0" err="1">
                <a:solidFill>
                  <a:srgbClr val="002060"/>
                </a:solidFill>
                <a:latin typeface="Times New Roman" panose="02020603050405020304" pitchFamily="18" charset="0"/>
                <a:cs typeface="Times New Roman" panose="02020603050405020304" pitchFamily="18" charset="0"/>
                <a:sym typeface="Calibri"/>
              </a:rPr>
              <a:t>Saprofiti</a:t>
            </a:r>
            <a:r>
              <a:rPr lang="en-US" sz="2400" b="1" dirty="0">
                <a:solidFill>
                  <a:srgbClr val="002060"/>
                </a:solidFill>
                <a:latin typeface="Times New Roman" panose="02020603050405020304" pitchFamily="18" charset="0"/>
                <a:cs typeface="Times New Roman" panose="02020603050405020304" pitchFamily="18" charset="0"/>
                <a:sym typeface="Calibri"/>
              </a:rPr>
              <a:t>: </a:t>
            </a:r>
            <a:r>
              <a:rPr lang="en-US" sz="2400" b="1" dirty="0" err="1">
                <a:solidFill>
                  <a:srgbClr val="009BD2"/>
                </a:solidFill>
                <a:latin typeface="Times New Roman" panose="02020603050405020304" pitchFamily="18" charset="0"/>
                <a:cs typeface="Times New Roman" panose="02020603050405020304" pitchFamily="18" charset="0"/>
                <a:sym typeface="Calibri"/>
              </a:rPr>
              <a:t>vivono</a:t>
            </a:r>
            <a:r>
              <a:rPr lang="en-US" sz="2400" b="1" dirty="0">
                <a:solidFill>
                  <a:srgbClr val="009BD2"/>
                </a:solidFill>
                <a:latin typeface="Times New Roman" panose="02020603050405020304" pitchFamily="18" charset="0"/>
                <a:cs typeface="Times New Roman" panose="02020603050405020304" pitchFamily="18" charset="0"/>
                <a:sym typeface="Calibri"/>
              </a:rPr>
              <a:t> in qualsiasi ambiente e non </a:t>
            </a:r>
            <a:r>
              <a:rPr lang="en-US" sz="2400" b="1" dirty="0" err="1">
                <a:solidFill>
                  <a:srgbClr val="009BD2"/>
                </a:solidFill>
                <a:latin typeface="Times New Roman" panose="02020603050405020304" pitchFamily="18" charset="0"/>
                <a:cs typeface="Times New Roman" panose="02020603050405020304" pitchFamily="18" charset="0"/>
                <a:sym typeface="Calibri"/>
              </a:rPr>
              <a:t>comportano</a:t>
            </a:r>
            <a:r>
              <a:rPr lang="en-US" sz="2400" b="1" dirty="0">
                <a:solidFill>
                  <a:srgbClr val="009BD2"/>
                </a:solidFill>
                <a:latin typeface="Times New Roman" panose="02020603050405020304" pitchFamily="18" charset="0"/>
                <a:cs typeface="Times New Roman" panose="02020603050405020304" pitchFamily="18" charset="0"/>
                <a:sym typeface="Calibri"/>
              </a:rPr>
              <a:t> </a:t>
            </a:r>
            <a:r>
              <a:rPr lang="en-US" sz="2400" b="1" dirty="0" err="1">
                <a:solidFill>
                  <a:srgbClr val="009BD2"/>
                </a:solidFill>
                <a:latin typeface="Times New Roman" panose="02020603050405020304" pitchFamily="18" charset="0"/>
                <a:cs typeface="Times New Roman" panose="02020603050405020304" pitchFamily="18" charset="0"/>
                <a:sym typeface="Calibri"/>
              </a:rPr>
              <a:t>rischi</a:t>
            </a:r>
            <a:r>
              <a:rPr lang="en-US" sz="2400" b="1" dirty="0">
                <a:solidFill>
                  <a:srgbClr val="009BD2"/>
                </a:solidFill>
                <a:latin typeface="Times New Roman" panose="02020603050405020304" pitchFamily="18" charset="0"/>
                <a:cs typeface="Times New Roman" panose="02020603050405020304" pitchFamily="18" charset="0"/>
                <a:sym typeface="Calibri"/>
              </a:rPr>
              <a:t> per </a:t>
            </a:r>
            <a:r>
              <a:rPr lang="en-US" sz="2400" b="1" dirty="0" err="1">
                <a:solidFill>
                  <a:srgbClr val="009BD2"/>
                </a:solidFill>
                <a:latin typeface="Times New Roman" panose="02020603050405020304" pitchFamily="18" charset="0"/>
                <a:cs typeface="Times New Roman" panose="02020603050405020304" pitchFamily="18" charset="0"/>
                <a:sym typeface="Calibri"/>
              </a:rPr>
              <a:t>l’uomo</a:t>
            </a:r>
            <a:r>
              <a:rPr lang="en-US" sz="2400" b="1" dirty="0">
                <a:solidFill>
                  <a:srgbClr val="009BD2"/>
                </a:solidFill>
                <a:latin typeface="Times New Roman" panose="02020603050405020304" pitchFamily="18" charset="0"/>
                <a:cs typeface="Times New Roman" panose="02020603050405020304" pitchFamily="18" charset="0"/>
                <a:sym typeface="Calibri"/>
              </a:rPr>
              <a:t>.</a:t>
            </a:r>
            <a:endParaRPr sz="2400" b="1" dirty="0">
              <a:solidFill>
                <a:srgbClr val="009BD2"/>
              </a:solidFill>
              <a:latin typeface="Times New Roman" panose="02020603050405020304" pitchFamily="18" charset="0"/>
              <a:cs typeface="Times New Roman" panose="02020603050405020304" pitchFamily="18" charset="0"/>
            </a:endParaRPr>
          </a:p>
          <a:p>
            <a:pPr marL="257175" indent="-257175">
              <a:buClr>
                <a:schemeClr val="accent1"/>
              </a:buClr>
              <a:buSzPts val="2400"/>
              <a:buFont typeface="Noto Sans Symbols"/>
              <a:buChar char="✔"/>
            </a:pPr>
            <a:r>
              <a:rPr lang="en-US" sz="2400" b="1" dirty="0">
                <a:solidFill>
                  <a:srgbClr val="002060"/>
                </a:solidFill>
                <a:latin typeface="Times New Roman" panose="02020603050405020304" pitchFamily="18" charset="0"/>
                <a:cs typeface="Times New Roman" panose="02020603050405020304" pitchFamily="18" charset="0"/>
                <a:sym typeface="Calibri"/>
              </a:rPr>
              <a:t>Patogeni:</a:t>
            </a:r>
            <a:r>
              <a:rPr lang="en-US" sz="2400" dirty="0">
                <a:solidFill>
                  <a:srgbClr val="002060"/>
                </a:solidFill>
                <a:latin typeface="Times New Roman" panose="02020603050405020304" pitchFamily="18" charset="0"/>
                <a:cs typeface="Times New Roman" panose="02020603050405020304" pitchFamily="18" charset="0"/>
                <a:sym typeface="Calibri"/>
              </a:rPr>
              <a:t> </a:t>
            </a:r>
            <a:r>
              <a:rPr lang="en-US" sz="2400" b="1" dirty="0">
                <a:solidFill>
                  <a:srgbClr val="009BD2"/>
                </a:solidFill>
                <a:latin typeface="Times New Roman" panose="02020603050405020304" pitchFamily="18" charset="0"/>
                <a:cs typeface="Times New Roman" panose="02020603050405020304" pitchFamily="18" charset="0"/>
                <a:sym typeface="Calibri"/>
              </a:rPr>
              <a:t>possono causare malattie </a:t>
            </a:r>
            <a:r>
              <a:rPr lang="en-US" sz="2400" b="1" dirty="0" err="1">
                <a:solidFill>
                  <a:srgbClr val="009BD2"/>
                </a:solidFill>
                <a:latin typeface="Times New Roman" panose="02020603050405020304" pitchFamily="18" charset="0"/>
                <a:cs typeface="Times New Roman" panose="02020603050405020304" pitchFamily="18" charset="0"/>
                <a:sym typeface="Calibri"/>
              </a:rPr>
              <a:t>all’uomo</a:t>
            </a:r>
            <a:r>
              <a:rPr lang="en-US" sz="2400" b="1" dirty="0">
                <a:solidFill>
                  <a:srgbClr val="009BD2"/>
                </a:solidFill>
                <a:latin typeface="Times New Roman" panose="02020603050405020304" pitchFamily="18" charset="0"/>
                <a:cs typeface="Times New Roman" panose="02020603050405020304" pitchFamily="18" charset="0"/>
                <a:sym typeface="Calibri"/>
              </a:rPr>
              <a:t> una volta </a:t>
            </a:r>
            <a:r>
              <a:rPr lang="en-US" sz="2400" b="1" dirty="0" err="1">
                <a:solidFill>
                  <a:srgbClr val="009BD2"/>
                </a:solidFill>
                <a:latin typeface="Times New Roman" panose="02020603050405020304" pitchFamily="18" charset="0"/>
                <a:cs typeface="Times New Roman" panose="02020603050405020304" pitchFamily="18" charset="0"/>
                <a:sym typeface="Calibri"/>
              </a:rPr>
              <a:t>penetrati</a:t>
            </a:r>
            <a:r>
              <a:rPr lang="en-US" sz="2400" b="1" dirty="0">
                <a:solidFill>
                  <a:srgbClr val="009BD2"/>
                </a:solidFill>
                <a:latin typeface="Times New Roman" panose="02020603050405020304" pitchFamily="18" charset="0"/>
                <a:cs typeface="Times New Roman" panose="02020603050405020304" pitchFamily="18" charset="0"/>
                <a:sym typeface="Calibri"/>
              </a:rPr>
              <a:t> nel nostro organismo. Le condizioni </a:t>
            </a:r>
            <a:r>
              <a:rPr lang="en-US" sz="2400" b="1" dirty="0" err="1">
                <a:solidFill>
                  <a:srgbClr val="009BD2"/>
                </a:solidFill>
                <a:latin typeface="Times New Roman" panose="02020603050405020304" pitchFamily="18" charset="0"/>
                <a:cs typeface="Times New Roman" panose="02020603050405020304" pitchFamily="18" charset="0"/>
                <a:sym typeface="Calibri"/>
              </a:rPr>
              <a:t>ottimali</a:t>
            </a:r>
            <a:r>
              <a:rPr lang="en-US" sz="2400" b="1" dirty="0">
                <a:solidFill>
                  <a:srgbClr val="009BD2"/>
                </a:solidFill>
                <a:latin typeface="Times New Roman" panose="02020603050405020304" pitchFamily="18" charset="0"/>
                <a:cs typeface="Times New Roman" panose="02020603050405020304" pitchFamily="18" charset="0"/>
                <a:sym typeface="Calibri"/>
              </a:rPr>
              <a:t> per la loro crescita vengono </a:t>
            </a:r>
            <a:r>
              <a:rPr lang="en-US" sz="2400" b="1" dirty="0" err="1">
                <a:solidFill>
                  <a:srgbClr val="009BD2"/>
                </a:solidFill>
                <a:latin typeface="Times New Roman" panose="02020603050405020304" pitchFamily="18" charset="0"/>
                <a:cs typeface="Times New Roman" panose="02020603050405020304" pitchFamily="18" charset="0"/>
                <a:sym typeface="Calibri"/>
              </a:rPr>
              <a:t>raggiunte</a:t>
            </a:r>
            <a:r>
              <a:rPr lang="en-US" sz="2400" b="1" dirty="0">
                <a:solidFill>
                  <a:srgbClr val="009BD2"/>
                </a:solidFill>
                <a:latin typeface="Times New Roman" panose="02020603050405020304" pitchFamily="18" charset="0"/>
                <a:cs typeface="Times New Roman" panose="02020603050405020304" pitchFamily="18" charset="0"/>
                <a:sym typeface="Calibri"/>
              </a:rPr>
              <a:t> quando </a:t>
            </a:r>
            <a:r>
              <a:rPr lang="en-US" sz="2400" b="1" dirty="0" err="1">
                <a:solidFill>
                  <a:srgbClr val="009BD2"/>
                </a:solidFill>
                <a:latin typeface="Times New Roman" panose="02020603050405020304" pitchFamily="18" charset="0"/>
                <a:cs typeface="Times New Roman" panose="02020603050405020304" pitchFamily="18" charset="0"/>
                <a:sym typeface="Calibri"/>
              </a:rPr>
              <a:t>penetrano</a:t>
            </a:r>
            <a:r>
              <a:rPr lang="en-US" sz="2400" b="1" dirty="0">
                <a:solidFill>
                  <a:srgbClr val="009BD2"/>
                </a:solidFill>
                <a:latin typeface="Times New Roman" panose="02020603050405020304" pitchFamily="18" charset="0"/>
                <a:cs typeface="Times New Roman" panose="02020603050405020304" pitchFamily="18" charset="0"/>
                <a:sym typeface="Calibri"/>
              </a:rPr>
              <a:t> nel loro ospite </a:t>
            </a:r>
            <a:r>
              <a:rPr lang="en-US" sz="2400" b="1" dirty="0" err="1">
                <a:solidFill>
                  <a:srgbClr val="009BD2"/>
                </a:solidFill>
                <a:latin typeface="Times New Roman" panose="02020603050405020304" pitchFamily="18" charset="0"/>
                <a:cs typeface="Times New Roman" panose="02020603050405020304" pitchFamily="18" charset="0"/>
                <a:sym typeface="Calibri"/>
              </a:rPr>
              <a:t>preferito</a:t>
            </a:r>
            <a:r>
              <a:rPr lang="en-US" sz="2400" b="1" dirty="0">
                <a:solidFill>
                  <a:srgbClr val="009BD2"/>
                </a:solidFill>
                <a:latin typeface="Times New Roman" panose="02020603050405020304" pitchFamily="18" charset="0"/>
                <a:cs typeface="Times New Roman" panose="02020603050405020304" pitchFamily="18" charset="0"/>
                <a:sym typeface="Calibri"/>
              </a:rPr>
              <a:t>. </a:t>
            </a:r>
            <a:r>
              <a:rPr lang="en-US" sz="2400" b="1" dirty="0" err="1">
                <a:solidFill>
                  <a:srgbClr val="009BD2"/>
                </a:solidFill>
                <a:latin typeface="Times New Roman" panose="02020603050405020304" pitchFamily="18" charset="0"/>
                <a:cs typeface="Times New Roman" panose="02020603050405020304" pitchFamily="18" charset="0"/>
                <a:sym typeface="Calibri"/>
              </a:rPr>
              <a:t>Pertanto</a:t>
            </a:r>
            <a:r>
              <a:rPr lang="en-US" sz="2400" b="1" dirty="0">
                <a:solidFill>
                  <a:srgbClr val="009BD2"/>
                </a:solidFill>
                <a:latin typeface="Times New Roman" panose="02020603050405020304" pitchFamily="18" charset="0"/>
                <a:cs typeface="Times New Roman" panose="02020603050405020304" pitchFamily="18" charset="0"/>
                <a:sym typeface="Calibri"/>
              </a:rPr>
              <a:t> vi sono batteri patogeni per alcuni animali e non per </a:t>
            </a:r>
            <a:r>
              <a:rPr lang="en-US" sz="2400" b="1" dirty="0" err="1">
                <a:solidFill>
                  <a:srgbClr val="009BD2"/>
                </a:solidFill>
                <a:latin typeface="Times New Roman" panose="02020603050405020304" pitchFamily="18" charset="0"/>
                <a:cs typeface="Times New Roman" panose="02020603050405020304" pitchFamily="18" charset="0"/>
                <a:sym typeface="Calibri"/>
              </a:rPr>
              <a:t>l’uomo</a:t>
            </a:r>
            <a:r>
              <a:rPr lang="en-US" sz="2400" b="1" dirty="0">
                <a:solidFill>
                  <a:srgbClr val="009BD2"/>
                </a:solidFill>
                <a:latin typeface="Times New Roman" panose="02020603050405020304" pitchFamily="18" charset="0"/>
                <a:cs typeface="Times New Roman" panose="02020603050405020304" pitchFamily="18" charset="0"/>
                <a:sym typeface="Calibri"/>
              </a:rPr>
              <a:t> e viceversa, o per entrambi</a:t>
            </a:r>
            <a:r>
              <a:rPr lang="en-US" sz="2400" dirty="0">
                <a:solidFill>
                  <a:srgbClr val="00B0F0"/>
                </a:solidFill>
                <a:latin typeface="Times New Roman" panose="02020603050405020304" pitchFamily="18" charset="0"/>
                <a:cs typeface="Times New Roman" panose="02020603050405020304" pitchFamily="18" charset="0"/>
                <a:sym typeface="Calibri"/>
              </a:rPr>
              <a:t>.</a:t>
            </a:r>
          </a:p>
          <a:p>
            <a:pPr marL="204788" indent="-204788">
              <a:lnSpc>
                <a:spcPct val="90000"/>
              </a:lnSpc>
              <a:buClr>
                <a:schemeClr val="hlink"/>
              </a:buClr>
              <a:buSzPts val="2400"/>
              <a:buFont typeface="Noto Sans Symbols"/>
              <a:buChar char="✔"/>
            </a:pPr>
            <a:r>
              <a:rPr lang="it-IT" sz="2400" b="1" dirty="0">
                <a:solidFill>
                  <a:srgbClr val="002060"/>
                </a:solidFill>
                <a:latin typeface="Times New Roman" panose="02020603050405020304" pitchFamily="18" charset="0"/>
                <a:cs typeface="Times New Roman" panose="02020603050405020304" pitchFamily="18" charset="0"/>
                <a:sym typeface="Calibri"/>
              </a:rPr>
              <a:t>Opportunisti: </a:t>
            </a:r>
            <a:r>
              <a:rPr lang="it-IT" sz="2400" b="1" dirty="0">
                <a:solidFill>
                  <a:srgbClr val="009BD2"/>
                </a:solidFill>
                <a:latin typeface="Times New Roman" panose="02020603050405020304" pitchFamily="18" charset="0"/>
                <a:cs typeface="Times New Roman" panose="02020603050405020304" pitchFamily="18" charset="0"/>
                <a:sym typeface="Calibri"/>
              </a:rPr>
              <a:t>normalmente vivono sul nostro corpo senza provocare nessuna malattia. Si possono però verificare situazioni, come un cattivo stato di salute dell’ospite, che rendono questi batteri patogeni.</a:t>
            </a:r>
            <a:endParaRPr lang="it-IT" sz="2400" b="1" dirty="0">
              <a:solidFill>
                <a:srgbClr val="009BD2"/>
              </a:solidFill>
              <a:latin typeface="Times New Roman" panose="02020603050405020304" pitchFamily="18" charset="0"/>
              <a:cs typeface="Times New Roman" panose="02020603050405020304" pitchFamily="18" charset="0"/>
            </a:endParaRPr>
          </a:p>
          <a:p>
            <a:pPr marL="0" indent="0">
              <a:lnSpc>
                <a:spcPct val="90000"/>
              </a:lnSpc>
              <a:spcBef>
                <a:spcPts val="900"/>
              </a:spcBef>
              <a:buClr>
                <a:srgbClr val="002060"/>
              </a:buClr>
              <a:buSzPts val="2400"/>
            </a:pPr>
            <a:r>
              <a:rPr lang="it-IT" sz="2400" b="1" dirty="0">
                <a:solidFill>
                  <a:srgbClr val="009BD2"/>
                </a:solidFill>
                <a:latin typeface="Times New Roman" panose="02020603050405020304" pitchFamily="18" charset="0"/>
                <a:cs typeface="Times New Roman" panose="02020603050405020304" pitchFamily="18" charset="0"/>
                <a:sym typeface="Calibri"/>
              </a:rPr>
              <a:t>In pratica vi sono dei batteri che diventano pericolosi solo perché l’ospite è diventato più debole.</a:t>
            </a:r>
            <a:endParaRPr lang="it-IT" sz="2400" b="1" dirty="0">
              <a:solidFill>
                <a:srgbClr val="009BD2"/>
              </a:solidFill>
              <a:latin typeface="Times New Roman" panose="02020603050405020304" pitchFamily="18" charset="0"/>
              <a:cs typeface="Times New Roman" panose="02020603050405020304" pitchFamily="18" charset="0"/>
            </a:endParaRPr>
          </a:p>
          <a:p>
            <a:pPr marL="257175" indent="-257175">
              <a:buClr>
                <a:schemeClr val="accent1"/>
              </a:buClr>
              <a:buSzPts val="2400"/>
              <a:buFont typeface="Noto Sans Symbols"/>
              <a:buChar char="✔"/>
            </a:pPr>
            <a:endParaRPr sz="2400" dirty="0">
              <a:latin typeface="Times New Roman" panose="02020603050405020304" pitchFamily="18" charset="0"/>
              <a:cs typeface="Times New Roman" panose="02020603050405020304" pitchFamily="18" charset="0"/>
            </a:endParaRPr>
          </a:p>
        </p:txBody>
      </p:sp>
      <p:sp>
        <p:nvSpPr>
          <p:cNvPr id="757" name="Google Shape;757;p8"/>
          <p:cNvSpPr txBox="1"/>
          <p:nvPr/>
        </p:nvSpPr>
        <p:spPr>
          <a:xfrm>
            <a:off x="1526383" y="1447801"/>
            <a:ext cx="439340" cy="273844"/>
          </a:xfrm>
          <a:prstGeom prst="rect">
            <a:avLst/>
          </a:prstGeom>
          <a:noFill/>
          <a:ln>
            <a:noFill/>
          </a:ln>
        </p:spPr>
        <p:txBody>
          <a:bodyPr spcFirstLastPara="1" wrap="square" lIns="68569" tIns="34275" rIns="68569" bIns="34275" anchor="ctr" anchorCtr="0">
            <a:noAutofit/>
          </a:bodyPr>
          <a:lstStyle/>
          <a:p>
            <a:pPr algn="r">
              <a:buClr>
                <a:srgbClr val="FEFFFF"/>
              </a:buClr>
              <a:buSzPts val="2000"/>
            </a:pPr>
            <a:fld id="{00000000-1234-1234-1234-123412341234}" type="slidenum">
              <a:rPr lang="en-US" sz="1500">
                <a:solidFill>
                  <a:srgbClr val="FEFFFF"/>
                </a:solidFill>
                <a:latin typeface="Century Gothic"/>
                <a:ea typeface="Century Gothic"/>
                <a:cs typeface="Century Gothic"/>
                <a:sym typeface="Century Gothic"/>
              </a:rPr>
              <a:pPr algn="r">
                <a:buClr>
                  <a:srgbClr val="FEFFFF"/>
                </a:buClr>
                <a:buSzPts val="2000"/>
              </a:pPr>
              <a:t>68</a:t>
            </a:fld>
            <a:endParaRPr sz="1050"/>
          </a:p>
        </p:txBody>
      </p:sp>
      <p:sp>
        <p:nvSpPr>
          <p:cNvPr id="2" name="CasellaDiTesto 1">
            <a:extLst>
              <a:ext uri="{FF2B5EF4-FFF2-40B4-BE49-F238E27FC236}">
                <a16:creationId xmlns:a16="http://schemas.microsoft.com/office/drawing/2014/main" id="{B65D2221-84FE-F83D-55D0-01A482B80F50}"/>
              </a:ext>
            </a:extLst>
          </p:cNvPr>
          <p:cNvSpPr txBox="1"/>
          <p:nvPr/>
        </p:nvSpPr>
        <p:spPr>
          <a:xfrm>
            <a:off x="8573625" y="857250"/>
            <a:ext cx="548548" cy="553998"/>
          </a:xfrm>
          <a:prstGeom prst="rect">
            <a:avLst/>
          </a:prstGeom>
          <a:noFill/>
        </p:spPr>
        <p:txBody>
          <a:bodyPr wrap="none" rtlCol="0">
            <a:spAutoFit/>
          </a:bodyPr>
          <a:lstStyle/>
          <a:p>
            <a:r>
              <a:rPr lang="it-IT" sz="3000" b="1" dirty="0">
                <a:solidFill>
                  <a:srgbClr val="C00000"/>
                </a:solidFill>
              </a:rPr>
              <a:t>SI</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Google Shape;762;p9"/>
          <p:cNvSpPr txBox="1"/>
          <p:nvPr/>
        </p:nvSpPr>
        <p:spPr>
          <a:xfrm>
            <a:off x="1526383" y="1447801"/>
            <a:ext cx="439340" cy="273844"/>
          </a:xfrm>
          <a:prstGeom prst="rect">
            <a:avLst/>
          </a:prstGeom>
          <a:noFill/>
          <a:ln>
            <a:noFill/>
          </a:ln>
        </p:spPr>
        <p:txBody>
          <a:bodyPr spcFirstLastPara="1" wrap="square" lIns="68569" tIns="34275" rIns="68569" bIns="34275" anchor="ctr" anchorCtr="0">
            <a:noAutofit/>
          </a:bodyPr>
          <a:lstStyle/>
          <a:p>
            <a:pPr algn="r">
              <a:buClr>
                <a:srgbClr val="FEFFFF"/>
              </a:buClr>
              <a:buSzPts val="2000"/>
            </a:pPr>
            <a:fld id="{00000000-1234-1234-1234-123412341234}" type="slidenum">
              <a:rPr lang="en-US" sz="1500">
                <a:solidFill>
                  <a:srgbClr val="FEFFFF"/>
                </a:solidFill>
                <a:latin typeface="Century Gothic"/>
                <a:ea typeface="Century Gothic"/>
                <a:cs typeface="Century Gothic"/>
                <a:sym typeface="Century Gothic"/>
              </a:rPr>
              <a:pPr algn="r">
                <a:buClr>
                  <a:srgbClr val="FEFFFF"/>
                </a:buClr>
                <a:buSzPts val="2000"/>
              </a:pPr>
              <a:t>69</a:t>
            </a:fld>
            <a:endParaRPr sz="1050"/>
          </a:p>
        </p:txBody>
      </p:sp>
      <p:sp>
        <p:nvSpPr>
          <p:cNvPr id="764" name="Google Shape;764;p9"/>
          <p:cNvSpPr txBox="1"/>
          <p:nvPr/>
        </p:nvSpPr>
        <p:spPr>
          <a:xfrm>
            <a:off x="0" y="864394"/>
            <a:ext cx="9144000" cy="2054378"/>
          </a:xfrm>
          <a:prstGeom prst="rect">
            <a:avLst/>
          </a:prstGeom>
          <a:noFill/>
          <a:ln>
            <a:noFill/>
          </a:ln>
        </p:spPr>
        <p:txBody>
          <a:bodyPr spcFirstLastPara="1" wrap="square" lIns="68569" tIns="34275" rIns="68569" bIns="34275" anchor="t" anchorCtr="0">
            <a:spAutoFit/>
          </a:bodyPr>
          <a:lstStyle/>
          <a:p>
            <a:pPr>
              <a:buClr>
                <a:schemeClr val="hlink"/>
              </a:buClr>
              <a:buSzPts val="2400"/>
            </a:pPr>
            <a:r>
              <a:rPr lang="en-US" sz="2400" b="1" dirty="0">
                <a:solidFill>
                  <a:srgbClr val="FF0000"/>
                </a:solidFill>
                <a:latin typeface="Times New Roman" panose="02020603050405020304" pitchFamily="18" charset="0"/>
                <a:ea typeface="Calibri"/>
                <a:cs typeface="Times New Roman" panose="02020603050405020304" pitchFamily="18" charset="0"/>
                <a:sym typeface="Calibri"/>
              </a:rPr>
              <a:t>TOSSINE BATTERICHE</a:t>
            </a:r>
          </a:p>
          <a:p>
            <a:pPr marL="204788" indent="-204788">
              <a:buClr>
                <a:schemeClr val="hlink"/>
              </a:buClr>
              <a:buSzPts val="2400"/>
              <a:buFont typeface="Noto Sans Symbols"/>
              <a:buChar char="✔"/>
            </a:pPr>
            <a:r>
              <a:rPr lang="en-US" sz="2100" b="1" dirty="0" err="1">
                <a:solidFill>
                  <a:srgbClr val="002060"/>
                </a:solidFill>
                <a:latin typeface="Times New Roman" panose="02020603050405020304" pitchFamily="18" charset="0"/>
                <a:ea typeface="Calibri"/>
                <a:cs typeface="Times New Roman" panose="02020603050405020304" pitchFamily="18" charset="0"/>
                <a:sym typeface="Calibri"/>
              </a:rPr>
              <a:t>Tossine</a:t>
            </a:r>
            <a:r>
              <a:rPr lang="en-US" sz="2100" b="1" dirty="0">
                <a:solidFill>
                  <a:srgbClr val="002060"/>
                </a:solidFill>
                <a:latin typeface="Times New Roman" panose="02020603050405020304" pitchFamily="18" charset="0"/>
                <a:ea typeface="Calibri"/>
                <a:cs typeface="Times New Roman" panose="02020603050405020304" pitchFamily="18" charset="0"/>
                <a:sym typeface="Calibri"/>
              </a:rPr>
              <a:t> </a:t>
            </a:r>
            <a:r>
              <a:rPr lang="en-US" sz="2100" b="1" dirty="0" err="1">
                <a:solidFill>
                  <a:srgbClr val="002060"/>
                </a:solidFill>
                <a:latin typeface="Times New Roman" panose="02020603050405020304" pitchFamily="18" charset="0"/>
                <a:ea typeface="Calibri"/>
                <a:cs typeface="Times New Roman" panose="02020603050405020304" pitchFamily="18" charset="0"/>
                <a:sym typeface="Calibri"/>
              </a:rPr>
              <a:t>batteriche</a:t>
            </a:r>
            <a:r>
              <a:rPr lang="en-US" sz="2100" b="1" dirty="0">
                <a:solidFill>
                  <a:srgbClr val="002060"/>
                </a:solidFill>
                <a:latin typeface="Times New Roman" panose="02020603050405020304" pitchFamily="18" charset="0"/>
                <a:ea typeface="Calibri"/>
                <a:cs typeface="Times New Roman" panose="02020603050405020304" pitchFamily="18" charset="0"/>
                <a:sym typeface="Calibri"/>
              </a:rPr>
              <a:t>: </a:t>
            </a:r>
            <a:r>
              <a:rPr lang="en-US" sz="2100" dirty="0">
                <a:solidFill>
                  <a:srgbClr val="002060"/>
                </a:solidFill>
                <a:latin typeface="Times New Roman" panose="02020603050405020304" pitchFamily="18" charset="0"/>
                <a:ea typeface="Calibri"/>
                <a:cs typeface="Times New Roman" panose="02020603050405020304" pitchFamily="18" charset="0"/>
                <a:sym typeface="Calibri"/>
              </a:rPr>
              <a:t>alcuni batteri producono sostanze </a:t>
            </a:r>
            <a:r>
              <a:rPr lang="en-US" sz="2100" dirty="0" err="1">
                <a:solidFill>
                  <a:srgbClr val="002060"/>
                </a:solidFill>
                <a:latin typeface="Times New Roman" panose="02020603050405020304" pitchFamily="18" charset="0"/>
                <a:ea typeface="Calibri"/>
                <a:cs typeface="Times New Roman" panose="02020603050405020304" pitchFamily="18" charset="0"/>
                <a:sym typeface="Calibri"/>
              </a:rPr>
              <a:t>simili</a:t>
            </a:r>
            <a:r>
              <a:rPr lang="en-US" sz="2100" dirty="0">
                <a:solidFill>
                  <a:srgbClr val="002060"/>
                </a:solidFill>
                <a:latin typeface="Times New Roman" panose="02020603050405020304" pitchFamily="18" charset="0"/>
                <a:ea typeface="Calibri"/>
                <a:cs typeface="Times New Roman" panose="02020603050405020304" pitchFamily="18" charset="0"/>
                <a:sym typeface="Calibri"/>
              </a:rPr>
              <a:t> a dei </a:t>
            </a:r>
            <a:r>
              <a:rPr lang="en-US" sz="2100" dirty="0" err="1">
                <a:solidFill>
                  <a:srgbClr val="002060"/>
                </a:solidFill>
                <a:latin typeface="Times New Roman" panose="02020603050405020304" pitchFamily="18" charset="0"/>
                <a:ea typeface="Calibri"/>
                <a:cs typeface="Times New Roman" panose="02020603050405020304" pitchFamily="18" charset="0"/>
                <a:sym typeface="Calibri"/>
              </a:rPr>
              <a:t>veleni</a:t>
            </a:r>
            <a:r>
              <a:rPr lang="en-US" sz="2100" dirty="0">
                <a:solidFill>
                  <a:srgbClr val="002060"/>
                </a:solidFill>
                <a:latin typeface="Times New Roman" panose="02020603050405020304" pitchFamily="18" charset="0"/>
                <a:ea typeface="Calibri"/>
                <a:cs typeface="Times New Roman" panose="02020603050405020304" pitchFamily="18" charset="0"/>
                <a:sym typeface="Calibri"/>
              </a:rPr>
              <a:t>. Ad esempio il </a:t>
            </a:r>
            <a:r>
              <a:rPr lang="en-US" sz="2100" dirty="0" err="1">
                <a:solidFill>
                  <a:srgbClr val="002060"/>
                </a:solidFill>
                <a:latin typeface="Times New Roman" panose="02020603050405020304" pitchFamily="18" charset="0"/>
                <a:ea typeface="Calibri"/>
                <a:cs typeface="Times New Roman" panose="02020603050405020304" pitchFamily="18" charset="0"/>
                <a:sym typeface="Calibri"/>
              </a:rPr>
              <a:t>microbo</a:t>
            </a:r>
            <a:r>
              <a:rPr lang="en-US" sz="2100" dirty="0">
                <a:solidFill>
                  <a:srgbClr val="002060"/>
                </a:solidFill>
                <a:latin typeface="Times New Roman" panose="02020603050405020304" pitchFamily="18" charset="0"/>
                <a:ea typeface="Calibri"/>
                <a:cs typeface="Times New Roman" panose="02020603050405020304" pitchFamily="18" charset="0"/>
                <a:sym typeface="Calibri"/>
              </a:rPr>
              <a:t> del </a:t>
            </a:r>
            <a:r>
              <a:rPr lang="en-US" sz="2100" b="1" dirty="0" err="1">
                <a:solidFill>
                  <a:srgbClr val="FF0000"/>
                </a:solidFill>
                <a:latin typeface="Times New Roman" panose="02020603050405020304" pitchFamily="18" charset="0"/>
                <a:ea typeface="Calibri"/>
                <a:cs typeface="Times New Roman" panose="02020603050405020304" pitchFamily="18" charset="0"/>
                <a:sym typeface="Calibri"/>
              </a:rPr>
              <a:t>tetano</a:t>
            </a:r>
            <a:r>
              <a:rPr lang="en-US" sz="2100" dirty="0">
                <a:solidFill>
                  <a:srgbClr val="002060"/>
                </a:solidFill>
                <a:latin typeface="Times New Roman" panose="02020603050405020304" pitchFamily="18" charset="0"/>
                <a:ea typeface="Calibri"/>
                <a:cs typeface="Times New Roman" panose="02020603050405020304" pitchFamily="18" charset="0"/>
                <a:sym typeface="Calibri"/>
              </a:rPr>
              <a:t> produce una sostanza </a:t>
            </a:r>
            <a:r>
              <a:rPr lang="en-US" sz="2100" dirty="0" err="1">
                <a:solidFill>
                  <a:srgbClr val="002060"/>
                </a:solidFill>
                <a:latin typeface="Times New Roman" panose="02020603050405020304" pitchFamily="18" charset="0"/>
                <a:ea typeface="Calibri"/>
                <a:cs typeface="Times New Roman" panose="02020603050405020304" pitchFamily="18" charset="0"/>
                <a:sym typeface="Calibri"/>
              </a:rPr>
              <a:t>tossica</a:t>
            </a:r>
            <a:r>
              <a:rPr lang="en-US" sz="2100" dirty="0">
                <a:solidFill>
                  <a:srgbClr val="002060"/>
                </a:solidFill>
                <a:latin typeface="Times New Roman" panose="02020603050405020304" pitchFamily="18" charset="0"/>
                <a:ea typeface="Calibri"/>
                <a:cs typeface="Times New Roman" panose="02020603050405020304" pitchFamily="18" charset="0"/>
                <a:sym typeface="Calibri"/>
              </a:rPr>
              <a:t> che </a:t>
            </a:r>
            <a:r>
              <a:rPr lang="en-US" sz="2100" dirty="0" err="1">
                <a:solidFill>
                  <a:srgbClr val="002060"/>
                </a:solidFill>
                <a:latin typeface="Times New Roman" panose="02020603050405020304" pitchFamily="18" charset="0"/>
                <a:ea typeface="Calibri"/>
                <a:cs typeface="Times New Roman" panose="02020603050405020304" pitchFamily="18" charset="0"/>
                <a:sym typeface="Calibri"/>
              </a:rPr>
              <a:t>agisce</a:t>
            </a:r>
            <a:r>
              <a:rPr lang="en-US" sz="2100" dirty="0">
                <a:solidFill>
                  <a:srgbClr val="002060"/>
                </a:solidFill>
                <a:latin typeface="Times New Roman" panose="02020603050405020304" pitchFamily="18" charset="0"/>
                <a:ea typeface="Calibri"/>
                <a:cs typeface="Times New Roman" panose="02020603050405020304" pitchFamily="18" charset="0"/>
                <a:sym typeface="Calibri"/>
              </a:rPr>
              <a:t> sul sistema </a:t>
            </a:r>
            <a:r>
              <a:rPr lang="en-US" sz="2100" dirty="0" err="1">
                <a:solidFill>
                  <a:srgbClr val="002060"/>
                </a:solidFill>
                <a:latin typeface="Times New Roman" panose="02020603050405020304" pitchFamily="18" charset="0"/>
                <a:ea typeface="Calibri"/>
                <a:cs typeface="Times New Roman" panose="02020603050405020304" pitchFamily="18" charset="0"/>
                <a:sym typeface="Calibri"/>
              </a:rPr>
              <a:t>nervoso</a:t>
            </a:r>
            <a:r>
              <a:rPr lang="en-US" sz="2100" dirty="0">
                <a:solidFill>
                  <a:srgbClr val="002060"/>
                </a:solidFill>
                <a:latin typeface="Times New Roman" panose="02020603050405020304" pitchFamily="18" charset="0"/>
                <a:ea typeface="Calibri"/>
                <a:cs typeface="Times New Roman" panose="02020603050405020304" pitchFamily="18" charset="0"/>
                <a:sym typeface="Calibri"/>
              </a:rPr>
              <a:t> </a:t>
            </a:r>
            <a:r>
              <a:rPr lang="en-US" sz="2100" dirty="0" err="1">
                <a:solidFill>
                  <a:srgbClr val="002060"/>
                </a:solidFill>
                <a:latin typeface="Times New Roman" panose="02020603050405020304" pitchFamily="18" charset="0"/>
                <a:ea typeface="Calibri"/>
                <a:cs typeface="Times New Roman" panose="02020603050405020304" pitchFamily="18" charset="0"/>
                <a:sym typeface="Calibri"/>
              </a:rPr>
              <a:t>provocando</a:t>
            </a:r>
            <a:r>
              <a:rPr lang="en-US" sz="2100" dirty="0">
                <a:solidFill>
                  <a:srgbClr val="002060"/>
                </a:solidFill>
                <a:latin typeface="Times New Roman" panose="02020603050405020304" pitchFamily="18" charset="0"/>
                <a:ea typeface="Calibri"/>
                <a:cs typeface="Times New Roman" panose="02020603050405020304" pitchFamily="18" charset="0"/>
                <a:sym typeface="Calibri"/>
              </a:rPr>
              <a:t> gli </a:t>
            </a:r>
            <a:r>
              <a:rPr lang="en-US" sz="2100" dirty="0" err="1">
                <a:solidFill>
                  <a:srgbClr val="002060"/>
                </a:solidFill>
                <a:latin typeface="Times New Roman" panose="02020603050405020304" pitchFamily="18" charset="0"/>
                <a:ea typeface="Calibri"/>
                <a:cs typeface="Times New Roman" panose="02020603050405020304" pitchFamily="18" charset="0"/>
                <a:sym typeface="Calibri"/>
              </a:rPr>
              <a:t>spasmi</a:t>
            </a:r>
            <a:r>
              <a:rPr lang="en-US" sz="2100" dirty="0">
                <a:solidFill>
                  <a:srgbClr val="002060"/>
                </a:solidFill>
                <a:latin typeface="Times New Roman" panose="02020603050405020304" pitchFamily="18" charset="0"/>
                <a:ea typeface="Calibri"/>
                <a:cs typeface="Times New Roman" panose="02020603050405020304" pitchFamily="18" charset="0"/>
                <a:sym typeface="Calibri"/>
              </a:rPr>
              <a:t> muscolari </a:t>
            </a:r>
            <a:r>
              <a:rPr lang="en-US" sz="2100" dirty="0" err="1">
                <a:solidFill>
                  <a:srgbClr val="002060"/>
                </a:solidFill>
                <a:latin typeface="Times New Roman" panose="02020603050405020304" pitchFamily="18" charset="0"/>
                <a:ea typeface="Calibri"/>
                <a:cs typeface="Times New Roman" panose="02020603050405020304" pitchFamily="18" charset="0"/>
                <a:sym typeface="Calibri"/>
              </a:rPr>
              <a:t>tipici</a:t>
            </a:r>
            <a:r>
              <a:rPr lang="en-US" sz="2100" dirty="0">
                <a:solidFill>
                  <a:srgbClr val="002060"/>
                </a:solidFill>
                <a:latin typeface="Times New Roman" panose="02020603050405020304" pitchFamily="18" charset="0"/>
                <a:ea typeface="Calibri"/>
                <a:cs typeface="Times New Roman" panose="02020603050405020304" pitchFamily="18" charset="0"/>
                <a:sym typeface="Calibri"/>
              </a:rPr>
              <a:t> della malattia.  </a:t>
            </a:r>
          </a:p>
          <a:p>
            <a:pPr marL="204788" indent="-204788">
              <a:buClr>
                <a:schemeClr val="hlink"/>
              </a:buClr>
              <a:buSzPts val="2400"/>
              <a:buFont typeface="Noto Sans Symbols"/>
              <a:buChar char="✔"/>
            </a:pPr>
            <a:r>
              <a:rPr lang="it-IT" sz="2100" b="1" dirty="0">
                <a:solidFill>
                  <a:srgbClr val="0070C0"/>
                </a:solidFill>
                <a:latin typeface="Times New Roman" panose="02020603050405020304" pitchFamily="18" charset="0"/>
                <a:cs typeface="Times New Roman" panose="02020603050405020304" pitchFamily="18" charset="0"/>
              </a:rPr>
              <a:t>Botulino </a:t>
            </a:r>
            <a:r>
              <a:rPr lang="it-IT" sz="2100" dirty="0">
                <a:solidFill>
                  <a:srgbClr val="0070C0"/>
                </a:solidFill>
                <a:latin typeface="Times New Roman" panose="02020603050405020304" pitchFamily="18" charset="0"/>
                <a:cs typeface="Times New Roman" panose="02020603050405020304" pitchFamily="18" charset="0"/>
              </a:rPr>
              <a:t>è il nome comunemente utilizzato per definire il Clostridium botulinum, un batterio capace di produrre e liberare una potente</a:t>
            </a:r>
            <a:endParaRPr sz="2100" dirty="0">
              <a:solidFill>
                <a:srgbClr val="0070C0"/>
              </a:solidFill>
              <a:latin typeface="Times New Roman" panose="02020603050405020304" pitchFamily="18" charset="0"/>
              <a:cs typeface="Times New Roman" panose="02020603050405020304" pitchFamily="18" charset="0"/>
            </a:endParaRPr>
          </a:p>
        </p:txBody>
      </p:sp>
      <p:sp>
        <p:nvSpPr>
          <p:cNvPr id="2" name="CasellaDiTesto 1">
            <a:extLst>
              <a:ext uri="{FF2B5EF4-FFF2-40B4-BE49-F238E27FC236}">
                <a16:creationId xmlns:a16="http://schemas.microsoft.com/office/drawing/2014/main" id="{9C08CA01-2609-FE36-61DD-D6B204E40240}"/>
              </a:ext>
            </a:extLst>
          </p:cNvPr>
          <p:cNvSpPr txBox="1"/>
          <p:nvPr/>
        </p:nvSpPr>
        <p:spPr>
          <a:xfrm>
            <a:off x="7886834" y="71225"/>
            <a:ext cx="548548" cy="553998"/>
          </a:xfrm>
          <a:prstGeom prst="rect">
            <a:avLst/>
          </a:prstGeom>
          <a:noFill/>
        </p:spPr>
        <p:txBody>
          <a:bodyPr wrap="none" rtlCol="0">
            <a:spAutoFit/>
          </a:bodyPr>
          <a:lstStyle/>
          <a:p>
            <a:r>
              <a:rPr lang="it-IT" sz="3000" b="1" dirty="0">
                <a:solidFill>
                  <a:srgbClr val="C00000"/>
                </a:solidFill>
              </a:rPr>
              <a:t>SI</a:t>
            </a:r>
          </a:p>
        </p:txBody>
      </p:sp>
      <p:sp>
        <p:nvSpPr>
          <p:cNvPr id="779" name="Google Shape;779;p11">
            <a:extLst>
              <a:ext uri="{FF2B5EF4-FFF2-40B4-BE49-F238E27FC236}">
                <a16:creationId xmlns:a16="http://schemas.microsoft.com/office/drawing/2014/main" id="{F85CDEF0-B809-CF26-93BD-A69E335FCDDB}"/>
              </a:ext>
            </a:extLst>
          </p:cNvPr>
          <p:cNvSpPr txBox="1">
            <a:spLocks/>
          </p:cNvSpPr>
          <p:nvPr/>
        </p:nvSpPr>
        <p:spPr>
          <a:xfrm>
            <a:off x="0" y="3711941"/>
            <a:ext cx="9144000" cy="2054378"/>
          </a:xfrm>
          <a:prstGeom prst="rect">
            <a:avLst/>
          </a:prstGeom>
          <a:noFill/>
          <a:ln>
            <a:noFill/>
          </a:ln>
        </p:spPr>
        <p:txBody>
          <a:bodyPr spcFirstLastPara="1" vert="horz" wrap="square" lIns="68569" tIns="34275" rIns="68569" bIns="3427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Clr>
                <a:schemeClr val="accent1"/>
              </a:buClr>
              <a:buSzPts val="2400"/>
              <a:buNone/>
            </a:pPr>
            <a:r>
              <a:rPr lang="it-IT" sz="2100" b="1" dirty="0">
                <a:solidFill>
                  <a:srgbClr val="0070C0"/>
                </a:solidFill>
                <a:latin typeface="Times New Roman" panose="02020603050405020304" pitchFamily="18" charset="0"/>
                <a:cs typeface="Times New Roman" panose="02020603050405020304" pitchFamily="18" charset="0"/>
              </a:rPr>
              <a:t>LE TOSSINE</a:t>
            </a:r>
          </a:p>
          <a:p>
            <a:pPr marL="0" indent="0">
              <a:lnSpc>
                <a:spcPct val="150000"/>
              </a:lnSpc>
              <a:spcBef>
                <a:spcPts val="0"/>
              </a:spcBef>
              <a:buClr>
                <a:schemeClr val="accent1"/>
              </a:buClr>
              <a:buSzPts val="2400"/>
              <a:buNone/>
            </a:pPr>
            <a:r>
              <a:rPr lang="it-IT" sz="2100" dirty="0">
                <a:solidFill>
                  <a:srgbClr val="0070C0"/>
                </a:solidFill>
                <a:latin typeface="Times New Roman" panose="02020603050405020304" pitchFamily="18" charset="0"/>
                <a:cs typeface="Times New Roman" panose="02020603050405020304" pitchFamily="18" charset="0"/>
              </a:rPr>
              <a:t>Le tossine (o biotossine) sono sostanze prodotte da organismi viventi che risultano dannose in piccole quantità per alcune specie animali (tra cui la nostra). È possibile trovarle negli alimenti o nell’ambiente.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82E85-0E9B-0D23-3D65-06522ACB75FE}"/>
            </a:ext>
          </a:extLst>
        </p:cNvPr>
        <p:cNvGrpSpPr/>
        <p:nvPr/>
      </p:nvGrpSpPr>
      <p:grpSpPr>
        <a:xfrm>
          <a:off x="0" y="0"/>
          <a:ext cx="0" cy="0"/>
          <a:chOff x="0" y="0"/>
          <a:chExt cx="0" cy="0"/>
        </a:xfrm>
      </p:grpSpPr>
      <p:pic>
        <p:nvPicPr>
          <p:cNvPr id="6" name="Immagine 5">
            <a:extLst>
              <a:ext uri="{FF2B5EF4-FFF2-40B4-BE49-F238E27FC236}">
                <a16:creationId xmlns:a16="http://schemas.microsoft.com/office/drawing/2014/main" id="{6595D522-DF83-61EB-3847-FD5C4EBD5133}"/>
              </a:ext>
            </a:extLst>
          </p:cNvPr>
          <p:cNvPicPr>
            <a:picLocks noChangeAspect="1"/>
          </p:cNvPicPr>
          <p:nvPr/>
        </p:nvPicPr>
        <p:blipFill>
          <a:blip r:embed="rId2"/>
          <a:stretch>
            <a:fillRect/>
          </a:stretch>
        </p:blipFill>
        <p:spPr>
          <a:xfrm>
            <a:off x="5969000" y="3822993"/>
            <a:ext cx="2676899" cy="3010320"/>
          </a:xfrm>
          <a:prstGeom prst="rect">
            <a:avLst/>
          </a:prstGeom>
        </p:spPr>
      </p:pic>
      <p:pic>
        <p:nvPicPr>
          <p:cNvPr id="4" name="Immagine 3">
            <a:extLst>
              <a:ext uri="{FF2B5EF4-FFF2-40B4-BE49-F238E27FC236}">
                <a16:creationId xmlns:a16="http://schemas.microsoft.com/office/drawing/2014/main" id="{093DB06B-C2A2-1C05-EFD5-A4ACB8DD16D2}"/>
              </a:ext>
            </a:extLst>
          </p:cNvPr>
          <p:cNvPicPr>
            <a:picLocks noChangeAspect="1"/>
          </p:cNvPicPr>
          <p:nvPr/>
        </p:nvPicPr>
        <p:blipFill>
          <a:blip r:embed="rId3"/>
          <a:stretch>
            <a:fillRect/>
          </a:stretch>
        </p:blipFill>
        <p:spPr>
          <a:xfrm>
            <a:off x="2029108" y="3847680"/>
            <a:ext cx="3768019" cy="3010320"/>
          </a:xfrm>
          <a:prstGeom prst="rect">
            <a:avLst/>
          </a:prstGeom>
        </p:spPr>
      </p:pic>
      <p:pic>
        <p:nvPicPr>
          <p:cNvPr id="7" name="Immagine 6">
            <a:extLst>
              <a:ext uri="{FF2B5EF4-FFF2-40B4-BE49-F238E27FC236}">
                <a16:creationId xmlns:a16="http://schemas.microsoft.com/office/drawing/2014/main" id="{26C15615-C334-5BFC-5DC3-48CBB0CC6903}"/>
              </a:ext>
            </a:extLst>
          </p:cNvPr>
          <p:cNvPicPr>
            <a:picLocks noChangeAspect="1"/>
          </p:cNvPicPr>
          <p:nvPr/>
        </p:nvPicPr>
        <p:blipFill>
          <a:blip r:embed="rId4"/>
          <a:stretch>
            <a:fillRect/>
          </a:stretch>
        </p:blipFill>
        <p:spPr>
          <a:xfrm>
            <a:off x="0" y="3318097"/>
            <a:ext cx="2029108" cy="3515216"/>
          </a:xfrm>
          <a:prstGeom prst="rect">
            <a:avLst/>
          </a:prstGeom>
        </p:spPr>
      </p:pic>
      <p:sp>
        <p:nvSpPr>
          <p:cNvPr id="2" name="CasellaDiTesto 1">
            <a:extLst>
              <a:ext uri="{FF2B5EF4-FFF2-40B4-BE49-F238E27FC236}">
                <a16:creationId xmlns:a16="http://schemas.microsoft.com/office/drawing/2014/main" id="{C70D0474-8FC8-EF0C-DFEB-CC5E6894EC1D}"/>
              </a:ext>
            </a:extLst>
          </p:cNvPr>
          <p:cNvSpPr txBox="1"/>
          <p:nvPr/>
        </p:nvSpPr>
        <p:spPr>
          <a:xfrm>
            <a:off x="0" y="0"/>
            <a:ext cx="9144000" cy="369332"/>
          </a:xfrm>
          <a:prstGeom prst="rect">
            <a:avLst/>
          </a:prstGeom>
          <a:noFill/>
        </p:spPr>
        <p:txBody>
          <a:bodyPr wrap="square" rtlCol="0">
            <a:spAutoFit/>
          </a:bodyPr>
          <a:lstStyle/>
          <a:p>
            <a:pPr algn="ctr"/>
            <a:r>
              <a:rPr lang="it-IT" sz="1800" b="1">
                <a:solidFill>
                  <a:srgbClr val="FF0000"/>
                </a:solidFill>
              </a:rPr>
              <a:t>Alcune apparecchiature di sicurezza</a:t>
            </a:r>
            <a:endParaRPr lang="it-IT" sz="1800" b="1" dirty="0">
              <a:solidFill>
                <a:srgbClr val="FF0000"/>
              </a:solidFill>
            </a:endParaRPr>
          </a:p>
        </p:txBody>
      </p:sp>
      <p:pic>
        <p:nvPicPr>
          <p:cNvPr id="5" name="Immagine 4">
            <a:extLst>
              <a:ext uri="{FF2B5EF4-FFF2-40B4-BE49-F238E27FC236}">
                <a16:creationId xmlns:a16="http://schemas.microsoft.com/office/drawing/2014/main" id="{2F713485-971C-1F0C-2E6E-DBD925F6567C}"/>
              </a:ext>
            </a:extLst>
          </p:cNvPr>
          <p:cNvPicPr>
            <a:picLocks noChangeAspect="1"/>
          </p:cNvPicPr>
          <p:nvPr/>
        </p:nvPicPr>
        <p:blipFill>
          <a:blip r:embed="rId5"/>
          <a:stretch>
            <a:fillRect/>
          </a:stretch>
        </p:blipFill>
        <p:spPr>
          <a:xfrm>
            <a:off x="3146267" y="634564"/>
            <a:ext cx="2267266" cy="3124636"/>
          </a:xfrm>
          <a:prstGeom prst="rect">
            <a:avLst/>
          </a:prstGeom>
        </p:spPr>
      </p:pic>
    </p:spTree>
    <p:extLst>
      <p:ext uri="{BB962C8B-B14F-4D97-AF65-F5344CB8AC3E}">
        <p14:creationId xmlns:p14="http://schemas.microsoft.com/office/powerpoint/2010/main" val="3362158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1" name="Google Shape;771;p10"/>
          <p:cNvSpPr txBox="1">
            <a:spLocks noGrp="1"/>
          </p:cNvSpPr>
          <p:nvPr>
            <p:ph type="body" idx="1"/>
          </p:nvPr>
        </p:nvSpPr>
        <p:spPr>
          <a:xfrm>
            <a:off x="0" y="857250"/>
            <a:ext cx="9144000" cy="2832497"/>
          </a:xfrm>
          <a:prstGeom prst="rect">
            <a:avLst/>
          </a:prstGeom>
          <a:noFill/>
          <a:ln>
            <a:noFill/>
          </a:ln>
        </p:spPr>
        <p:txBody>
          <a:bodyPr spcFirstLastPara="1" vert="horz" wrap="square" lIns="68569" tIns="34275" rIns="68569" bIns="34275" rtlCol="0" anchor="t" anchorCtr="0">
            <a:normAutofit fontScale="70000" lnSpcReduction="20000"/>
          </a:bodyPr>
          <a:lstStyle/>
          <a:p>
            <a:pPr marL="257175" indent="-257175" algn="ctr">
              <a:buClr>
                <a:schemeClr val="accent1"/>
              </a:buClr>
              <a:buSzPts val="2400"/>
            </a:pPr>
            <a:r>
              <a:rPr lang="en-US" sz="2700" dirty="0">
                <a:solidFill>
                  <a:srgbClr val="FF0000"/>
                </a:solidFill>
                <a:latin typeface="Times New Roman" panose="02020603050405020304" pitchFamily="18" charset="0"/>
                <a:cs typeface="Times New Roman" panose="02020603050405020304" pitchFamily="18" charset="0"/>
              </a:rPr>
              <a:t>VIRUS</a:t>
            </a:r>
            <a:r>
              <a:rPr lang="en-US" dirty="0">
                <a:solidFill>
                  <a:srgbClr val="002060"/>
                </a:solidFill>
                <a:latin typeface="Times New Roman" panose="02020603050405020304" pitchFamily="18" charset="0"/>
                <a:ea typeface="Calibri"/>
                <a:cs typeface="Times New Roman" panose="02020603050405020304" pitchFamily="18" charset="0"/>
                <a:sym typeface="Calibri"/>
              </a:rPr>
              <a:t> </a:t>
            </a:r>
          </a:p>
          <a:p>
            <a:pPr marL="257175" indent="-257175">
              <a:buClr>
                <a:schemeClr val="accent1"/>
              </a:buClr>
              <a:buSzPts val="2400"/>
            </a:pPr>
            <a:r>
              <a:rPr lang="en-US" dirty="0">
                <a:solidFill>
                  <a:srgbClr val="002060"/>
                </a:solidFill>
                <a:latin typeface="Times New Roman" panose="02020603050405020304" pitchFamily="18" charset="0"/>
                <a:ea typeface="Calibri"/>
                <a:cs typeface="Times New Roman" panose="02020603050405020304" pitchFamily="18" charset="0"/>
                <a:sym typeface="Calibri"/>
              </a:rPr>
              <a:t>Sono gli </a:t>
            </a:r>
            <a:r>
              <a:rPr lang="en-US" dirty="0" err="1">
                <a:solidFill>
                  <a:srgbClr val="002060"/>
                </a:solidFill>
                <a:latin typeface="Times New Roman" panose="02020603050405020304" pitchFamily="18" charset="0"/>
                <a:ea typeface="Calibri"/>
                <a:cs typeface="Times New Roman" panose="02020603050405020304" pitchFamily="18" charset="0"/>
                <a:sym typeface="Calibri"/>
              </a:rPr>
              <a:t>agenti</a:t>
            </a:r>
            <a:r>
              <a:rPr lang="en-US" dirty="0">
                <a:solidFill>
                  <a:srgbClr val="002060"/>
                </a:solidFill>
                <a:latin typeface="Times New Roman" panose="02020603050405020304" pitchFamily="18" charset="0"/>
                <a:ea typeface="Calibri"/>
                <a:cs typeface="Times New Roman" panose="02020603050405020304" pitchFamily="18" charset="0"/>
                <a:sym typeface="Calibri"/>
              </a:rPr>
              <a:t> </a:t>
            </a:r>
            <a:r>
              <a:rPr lang="en-US" dirty="0" err="1">
                <a:solidFill>
                  <a:srgbClr val="002060"/>
                </a:solidFill>
                <a:latin typeface="Times New Roman" panose="02020603050405020304" pitchFamily="18" charset="0"/>
                <a:ea typeface="Calibri"/>
                <a:cs typeface="Times New Roman" panose="02020603050405020304" pitchFamily="18" charset="0"/>
                <a:sym typeface="Calibri"/>
              </a:rPr>
              <a:t>biologici</a:t>
            </a:r>
            <a:r>
              <a:rPr lang="en-US" dirty="0">
                <a:solidFill>
                  <a:srgbClr val="002060"/>
                </a:solidFill>
                <a:latin typeface="Times New Roman" panose="02020603050405020304" pitchFamily="18" charset="0"/>
                <a:ea typeface="Calibri"/>
                <a:cs typeface="Times New Roman" panose="02020603050405020304" pitchFamily="18" charset="0"/>
                <a:sym typeface="Calibri"/>
              </a:rPr>
              <a:t> più piccoli (0,02 – 0,3 micron).</a:t>
            </a:r>
            <a:endParaRPr dirty="0">
              <a:latin typeface="Times New Roman" panose="02020603050405020304" pitchFamily="18" charset="0"/>
              <a:cs typeface="Times New Roman" panose="02020603050405020304" pitchFamily="18" charset="0"/>
            </a:endParaRPr>
          </a:p>
          <a:p>
            <a:pPr marL="257175" indent="-257175">
              <a:buClr>
                <a:schemeClr val="accent1"/>
              </a:buClr>
              <a:buSzPts val="2400"/>
            </a:pPr>
            <a:r>
              <a:rPr lang="en-US" dirty="0">
                <a:solidFill>
                  <a:srgbClr val="002060"/>
                </a:solidFill>
                <a:latin typeface="Times New Roman" panose="02020603050405020304" pitchFamily="18" charset="0"/>
                <a:ea typeface="Calibri"/>
                <a:cs typeface="Times New Roman" panose="02020603050405020304" pitchFamily="18" charset="0"/>
                <a:sym typeface="Calibri"/>
              </a:rPr>
              <a:t>I virus a differenza dei batteri non </a:t>
            </a:r>
            <a:r>
              <a:rPr lang="en-US" dirty="0" err="1">
                <a:solidFill>
                  <a:srgbClr val="002060"/>
                </a:solidFill>
                <a:latin typeface="Times New Roman" panose="02020603050405020304" pitchFamily="18" charset="0"/>
                <a:ea typeface="Calibri"/>
                <a:cs typeface="Times New Roman" panose="02020603050405020304" pitchFamily="18" charset="0"/>
                <a:sym typeface="Calibri"/>
              </a:rPr>
              <a:t>riescono</a:t>
            </a:r>
            <a:r>
              <a:rPr lang="en-US" dirty="0">
                <a:solidFill>
                  <a:srgbClr val="002060"/>
                </a:solidFill>
                <a:latin typeface="Times New Roman" panose="02020603050405020304" pitchFamily="18" charset="0"/>
                <a:ea typeface="Calibri"/>
                <a:cs typeface="Times New Roman" panose="02020603050405020304" pitchFamily="18" charset="0"/>
                <a:sym typeface="Calibri"/>
              </a:rPr>
              <a:t> a </a:t>
            </a:r>
            <a:r>
              <a:rPr lang="en-US" dirty="0" err="1">
                <a:solidFill>
                  <a:srgbClr val="002060"/>
                </a:solidFill>
                <a:latin typeface="Times New Roman" panose="02020603050405020304" pitchFamily="18" charset="0"/>
                <a:ea typeface="Calibri"/>
                <a:cs typeface="Times New Roman" panose="02020603050405020304" pitchFamily="18" charset="0"/>
                <a:sym typeface="Calibri"/>
              </a:rPr>
              <a:t>moltiplicarsi</a:t>
            </a:r>
            <a:r>
              <a:rPr lang="en-US" dirty="0">
                <a:solidFill>
                  <a:srgbClr val="002060"/>
                </a:solidFill>
                <a:latin typeface="Times New Roman" panose="02020603050405020304" pitchFamily="18" charset="0"/>
                <a:ea typeface="Calibri"/>
                <a:cs typeface="Times New Roman" panose="02020603050405020304" pitchFamily="18" charset="0"/>
                <a:sym typeface="Calibri"/>
              </a:rPr>
              <a:t> </a:t>
            </a:r>
            <a:r>
              <a:rPr lang="en-US" dirty="0" err="1">
                <a:solidFill>
                  <a:srgbClr val="002060"/>
                </a:solidFill>
                <a:latin typeface="Times New Roman" panose="02020603050405020304" pitchFamily="18" charset="0"/>
                <a:ea typeface="Calibri"/>
                <a:cs typeface="Times New Roman" panose="02020603050405020304" pitchFamily="18" charset="0"/>
                <a:sym typeface="Calibri"/>
              </a:rPr>
              <a:t>fuori</a:t>
            </a:r>
            <a:r>
              <a:rPr lang="en-US" dirty="0">
                <a:solidFill>
                  <a:srgbClr val="002060"/>
                </a:solidFill>
                <a:latin typeface="Times New Roman" panose="02020603050405020304" pitchFamily="18" charset="0"/>
                <a:ea typeface="Calibri"/>
                <a:cs typeface="Times New Roman" panose="02020603050405020304" pitchFamily="18" charset="0"/>
                <a:sym typeface="Calibri"/>
              </a:rPr>
              <a:t> dalle cellule.</a:t>
            </a:r>
            <a:endParaRPr b="1" dirty="0">
              <a:solidFill>
                <a:schemeClr val="hlink"/>
              </a:solidFill>
              <a:latin typeface="Times New Roman" panose="02020603050405020304" pitchFamily="18" charset="0"/>
              <a:ea typeface="Arial"/>
              <a:cs typeface="Times New Roman" panose="02020603050405020304" pitchFamily="18" charset="0"/>
              <a:sym typeface="Arial"/>
            </a:endParaRPr>
          </a:p>
          <a:p>
            <a:pPr marL="257175" indent="-257175">
              <a:buClr>
                <a:schemeClr val="accent1"/>
              </a:buClr>
              <a:buSzPts val="2400"/>
            </a:pPr>
            <a:r>
              <a:rPr lang="en-US" dirty="0">
                <a:solidFill>
                  <a:srgbClr val="002060"/>
                </a:solidFill>
                <a:latin typeface="Times New Roman" panose="02020603050405020304" pitchFamily="18" charset="0"/>
                <a:ea typeface="Calibri"/>
                <a:cs typeface="Times New Roman" panose="02020603050405020304" pitchFamily="18" charset="0"/>
                <a:sym typeface="Calibri"/>
              </a:rPr>
              <a:t>Restano comunque </a:t>
            </a:r>
            <a:r>
              <a:rPr lang="en-US" dirty="0" err="1">
                <a:solidFill>
                  <a:srgbClr val="002060"/>
                </a:solidFill>
                <a:latin typeface="Times New Roman" panose="02020603050405020304" pitchFamily="18" charset="0"/>
                <a:ea typeface="Calibri"/>
                <a:cs typeface="Times New Roman" panose="02020603050405020304" pitchFamily="18" charset="0"/>
                <a:sym typeface="Calibri"/>
              </a:rPr>
              <a:t>potenzialmente</a:t>
            </a:r>
            <a:r>
              <a:rPr lang="en-US" dirty="0">
                <a:solidFill>
                  <a:srgbClr val="002060"/>
                </a:solidFill>
                <a:latin typeface="Times New Roman" panose="02020603050405020304" pitchFamily="18" charset="0"/>
                <a:ea typeface="Calibri"/>
                <a:cs typeface="Times New Roman" panose="02020603050405020304" pitchFamily="18" charset="0"/>
                <a:sym typeface="Calibri"/>
              </a:rPr>
              <a:t> capaci di </a:t>
            </a:r>
            <a:r>
              <a:rPr lang="en-US" dirty="0" err="1">
                <a:solidFill>
                  <a:srgbClr val="002060"/>
                </a:solidFill>
                <a:latin typeface="Times New Roman" panose="02020603050405020304" pitchFamily="18" charset="0"/>
                <a:ea typeface="Calibri"/>
                <a:cs typeface="Times New Roman" panose="02020603050405020304" pitchFamily="18" charset="0"/>
                <a:sym typeface="Calibri"/>
              </a:rPr>
              <a:t>trasmettere</a:t>
            </a:r>
            <a:r>
              <a:rPr lang="en-US" dirty="0">
                <a:solidFill>
                  <a:srgbClr val="002060"/>
                </a:solidFill>
                <a:latin typeface="Times New Roman" panose="02020603050405020304" pitchFamily="18" charset="0"/>
                <a:ea typeface="Calibri"/>
                <a:cs typeface="Times New Roman" panose="02020603050405020304" pitchFamily="18" charset="0"/>
                <a:sym typeface="Calibri"/>
              </a:rPr>
              <a:t> malattie anche quando sono </a:t>
            </a:r>
            <a:r>
              <a:rPr lang="en-US" dirty="0" err="1">
                <a:solidFill>
                  <a:srgbClr val="002060"/>
                </a:solidFill>
                <a:latin typeface="Times New Roman" panose="02020603050405020304" pitchFamily="18" charset="0"/>
                <a:ea typeface="Calibri"/>
                <a:cs typeface="Times New Roman" panose="02020603050405020304" pitchFamily="18" charset="0"/>
                <a:sym typeface="Calibri"/>
              </a:rPr>
              <a:t>fuori</a:t>
            </a:r>
            <a:r>
              <a:rPr lang="en-US" dirty="0">
                <a:solidFill>
                  <a:srgbClr val="002060"/>
                </a:solidFill>
                <a:latin typeface="Times New Roman" panose="02020603050405020304" pitchFamily="18" charset="0"/>
                <a:ea typeface="Calibri"/>
                <a:cs typeface="Times New Roman" panose="02020603050405020304" pitchFamily="18" charset="0"/>
                <a:sym typeface="Calibri"/>
              </a:rPr>
              <a:t> dagli organismi viventi per un </a:t>
            </a:r>
            <a:r>
              <a:rPr lang="en-US" dirty="0" err="1">
                <a:solidFill>
                  <a:srgbClr val="002060"/>
                </a:solidFill>
                <a:latin typeface="Times New Roman" panose="02020603050405020304" pitchFamily="18" charset="0"/>
                <a:ea typeface="Calibri"/>
                <a:cs typeface="Times New Roman" panose="02020603050405020304" pitchFamily="18" charset="0"/>
                <a:sym typeface="Calibri"/>
              </a:rPr>
              <a:t>periodo</a:t>
            </a:r>
            <a:r>
              <a:rPr lang="en-US" dirty="0">
                <a:solidFill>
                  <a:srgbClr val="002060"/>
                </a:solidFill>
                <a:latin typeface="Times New Roman" panose="02020603050405020304" pitchFamily="18" charset="0"/>
                <a:ea typeface="Calibri"/>
                <a:cs typeface="Times New Roman" panose="02020603050405020304" pitchFamily="18" charset="0"/>
                <a:sym typeface="Calibri"/>
              </a:rPr>
              <a:t> più o meno </a:t>
            </a:r>
            <a:r>
              <a:rPr lang="en-US" dirty="0" err="1">
                <a:solidFill>
                  <a:srgbClr val="002060"/>
                </a:solidFill>
                <a:latin typeface="Times New Roman" panose="02020603050405020304" pitchFamily="18" charset="0"/>
                <a:ea typeface="Calibri"/>
                <a:cs typeface="Times New Roman" panose="02020603050405020304" pitchFamily="18" charset="0"/>
                <a:sym typeface="Calibri"/>
              </a:rPr>
              <a:t>lungo</a:t>
            </a:r>
            <a:r>
              <a:rPr lang="en-US" dirty="0">
                <a:solidFill>
                  <a:srgbClr val="002060"/>
                </a:solidFill>
                <a:latin typeface="Times New Roman" panose="02020603050405020304" pitchFamily="18" charset="0"/>
                <a:ea typeface="Calibri"/>
                <a:cs typeface="Times New Roman" panose="02020603050405020304" pitchFamily="18" charset="0"/>
                <a:sym typeface="Calibri"/>
              </a:rPr>
              <a:t>.</a:t>
            </a:r>
            <a:endParaRPr dirty="0">
              <a:latin typeface="Times New Roman" panose="02020603050405020304" pitchFamily="18" charset="0"/>
              <a:cs typeface="Times New Roman" panose="02020603050405020304" pitchFamily="18" charset="0"/>
            </a:endParaRPr>
          </a:p>
        </p:txBody>
      </p:sp>
      <p:sp>
        <p:nvSpPr>
          <p:cNvPr id="772" name="Google Shape;772;p10"/>
          <p:cNvSpPr txBox="1"/>
          <p:nvPr/>
        </p:nvSpPr>
        <p:spPr>
          <a:xfrm>
            <a:off x="1526383" y="1447801"/>
            <a:ext cx="439340" cy="273844"/>
          </a:xfrm>
          <a:prstGeom prst="rect">
            <a:avLst/>
          </a:prstGeom>
          <a:noFill/>
          <a:ln>
            <a:noFill/>
          </a:ln>
        </p:spPr>
        <p:txBody>
          <a:bodyPr spcFirstLastPara="1" wrap="square" lIns="68569" tIns="34275" rIns="68569" bIns="34275" anchor="ctr" anchorCtr="0">
            <a:noAutofit/>
          </a:bodyPr>
          <a:lstStyle/>
          <a:p>
            <a:pPr algn="r">
              <a:buClr>
                <a:srgbClr val="FEFFFF"/>
              </a:buClr>
              <a:buSzPts val="2000"/>
            </a:pPr>
            <a:fld id="{00000000-1234-1234-1234-123412341234}" type="slidenum">
              <a:rPr lang="en-US" sz="1500">
                <a:solidFill>
                  <a:srgbClr val="FEFFFF"/>
                </a:solidFill>
                <a:latin typeface="Century Gothic"/>
                <a:ea typeface="Century Gothic"/>
                <a:cs typeface="Century Gothic"/>
                <a:sym typeface="Century Gothic"/>
              </a:rPr>
              <a:pPr algn="r">
                <a:buClr>
                  <a:srgbClr val="FEFFFF"/>
                </a:buClr>
                <a:buSzPts val="2000"/>
              </a:pPr>
              <a:t>70</a:t>
            </a:fld>
            <a:endParaRPr sz="105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9" name="Google Shape;779;p11"/>
          <p:cNvSpPr txBox="1">
            <a:spLocks noGrp="1"/>
          </p:cNvSpPr>
          <p:nvPr>
            <p:ph type="body" idx="1"/>
          </p:nvPr>
        </p:nvSpPr>
        <p:spPr>
          <a:xfrm>
            <a:off x="0" y="-11807"/>
            <a:ext cx="9144000" cy="4000500"/>
          </a:xfrm>
          <a:prstGeom prst="rect">
            <a:avLst/>
          </a:prstGeom>
          <a:noFill/>
          <a:ln>
            <a:noFill/>
          </a:ln>
        </p:spPr>
        <p:txBody>
          <a:bodyPr spcFirstLastPara="1" vert="horz" wrap="square" lIns="68569" tIns="34275" rIns="68569" bIns="34275" rtlCol="0" anchor="t" anchorCtr="0">
            <a:normAutofit fontScale="25000" lnSpcReduction="20000"/>
          </a:bodyPr>
          <a:lstStyle/>
          <a:p>
            <a:pPr marL="0" indent="0" algn="ctr">
              <a:lnSpc>
                <a:spcPct val="170000"/>
              </a:lnSpc>
              <a:buClr>
                <a:schemeClr val="accent1"/>
              </a:buClr>
              <a:buSzPts val="2400"/>
            </a:pPr>
            <a:r>
              <a:rPr lang="en-US" sz="2700" dirty="0">
                <a:solidFill>
                  <a:srgbClr val="FF0000"/>
                </a:solidFill>
                <a:latin typeface="Times New Roman" panose="02020603050405020304" pitchFamily="18" charset="0"/>
                <a:cs typeface="Times New Roman" panose="02020603050405020304" pitchFamily="18" charset="0"/>
              </a:rPr>
              <a:t> </a:t>
            </a:r>
          </a:p>
          <a:p>
            <a:pPr marL="0" indent="0">
              <a:lnSpc>
                <a:spcPct val="170000"/>
              </a:lnSpc>
              <a:buClr>
                <a:schemeClr val="accent1"/>
              </a:buClr>
              <a:buSzPts val="2400"/>
            </a:pPr>
            <a:r>
              <a:rPr lang="en-US" sz="11200" dirty="0">
                <a:solidFill>
                  <a:srgbClr val="FF0000"/>
                </a:solidFill>
                <a:latin typeface="Times New Roman" panose="02020603050405020304" pitchFamily="18" charset="0"/>
                <a:cs typeface="Times New Roman" panose="02020603050405020304" pitchFamily="18" charset="0"/>
              </a:rPr>
              <a:t>I FUNGHI</a:t>
            </a:r>
            <a:endParaRPr lang="en-US" dirty="0">
              <a:solidFill>
                <a:srgbClr val="002060"/>
              </a:solidFill>
              <a:latin typeface="Times New Roman" panose="02020603050405020304" pitchFamily="18" charset="0"/>
              <a:ea typeface="Calibri"/>
              <a:cs typeface="Times New Roman" panose="02020603050405020304" pitchFamily="18" charset="0"/>
              <a:sym typeface="Calibri"/>
            </a:endParaRPr>
          </a:p>
          <a:p>
            <a:pPr marL="0" indent="0">
              <a:lnSpc>
                <a:spcPct val="170000"/>
              </a:lnSpc>
              <a:buClr>
                <a:schemeClr val="accent1"/>
              </a:buClr>
              <a:buSzPts val="2400"/>
            </a:pPr>
            <a:r>
              <a:rPr lang="en-US" sz="8000" b="0" dirty="0">
                <a:solidFill>
                  <a:srgbClr val="002060"/>
                </a:solidFill>
                <a:latin typeface="Times New Roman" panose="02020603050405020304" pitchFamily="18" charset="0"/>
                <a:ea typeface="Calibri"/>
                <a:cs typeface="Times New Roman" panose="02020603050405020304" pitchFamily="18" charset="0"/>
                <a:sym typeface="Calibri"/>
              </a:rPr>
              <a:t>I </a:t>
            </a:r>
            <a:r>
              <a:rPr lang="en-US" sz="8000" b="0" dirty="0" err="1">
                <a:solidFill>
                  <a:srgbClr val="002060"/>
                </a:solidFill>
                <a:latin typeface="Times New Roman" panose="02020603050405020304" pitchFamily="18" charset="0"/>
                <a:ea typeface="Calibri"/>
                <a:cs typeface="Times New Roman" panose="02020603050405020304" pitchFamily="18" charset="0"/>
                <a:sym typeface="Calibri"/>
              </a:rPr>
              <a:t>funghi</a:t>
            </a:r>
            <a:r>
              <a:rPr lang="en-US" sz="8000" b="0" dirty="0">
                <a:solidFill>
                  <a:srgbClr val="002060"/>
                </a:solidFill>
                <a:latin typeface="Times New Roman" panose="02020603050405020304" pitchFamily="18" charset="0"/>
                <a:ea typeface="Calibri"/>
                <a:cs typeface="Times New Roman" panose="02020603050405020304" pitchFamily="18" charset="0"/>
                <a:sym typeface="Calibri"/>
              </a:rPr>
              <a:t> o </a:t>
            </a:r>
            <a:r>
              <a:rPr lang="en-US" sz="8000" b="0" dirty="0" err="1">
                <a:solidFill>
                  <a:srgbClr val="002060"/>
                </a:solidFill>
                <a:latin typeface="Times New Roman" panose="02020603050405020304" pitchFamily="18" charset="0"/>
                <a:ea typeface="Calibri"/>
                <a:cs typeface="Times New Roman" panose="02020603050405020304" pitchFamily="18" charset="0"/>
                <a:sym typeface="Calibri"/>
              </a:rPr>
              <a:t>miceti</a:t>
            </a:r>
            <a:r>
              <a:rPr lang="en-US" sz="8000" b="0" dirty="0">
                <a:solidFill>
                  <a:srgbClr val="002060"/>
                </a:solidFill>
                <a:latin typeface="Times New Roman" panose="02020603050405020304" pitchFamily="18" charset="0"/>
                <a:ea typeface="Calibri"/>
                <a:cs typeface="Times New Roman" panose="02020603050405020304" pitchFamily="18" charset="0"/>
                <a:sym typeface="Calibri"/>
              </a:rPr>
              <a:t> pericolosi sono costituiti soprattutto da </a:t>
            </a:r>
            <a:r>
              <a:rPr lang="en-US" sz="8000" b="0" dirty="0" err="1">
                <a:solidFill>
                  <a:srgbClr val="002060"/>
                </a:solidFill>
                <a:latin typeface="Times New Roman" panose="02020603050405020304" pitchFamily="18" charset="0"/>
                <a:ea typeface="Calibri"/>
                <a:cs typeface="Times New Roman" panose="02020603050405020304" pitchFamily="18" charset="0"/>
                <a:sym typeface="Calibri"/>
              </a:rPr>
              <a:t>muffe</a:t>
            </a:r>
            <a:r>
              <a:rPr lang="en-US" sz="8000" b="0" dirty="0">
                <a:solidFill>
                  <a:srgbClr val="002060"/>
                </a:solidFill>
                <a:latin typeface="Times New Roman" panose="02020603050405020304" pitchFamily="18" charset="0"/>
                <a:ea typeface="Calibri"/>
                <a:cs typeface="Times New Roman" panose="02020603050405020304" pitchFamily="18" charset="0"/>
                <a:sym typeface="Calibri"/>
              </a:rPr>
              <a:t> e </a:t>
            </a:r>
            <a:r>
              <a:rPr lang="en-US" sz="8000" b="0" dirty="0" err="1">
                <a:solidFill>
                  <a:srgbClr val="002060"/>
                </a:solidFill>
                <a:latin typeface="Times New Roman" panose="02020603050405020304" pitchFamily="18" charset="0"/>
                <a:ea typeface="Calibri"/>
                <a:cs typeface="Times New Roman" panose="02020603050405020304" pitchFamily="18" charset="0"/>
                <a:sym typeface="Calibri"/>
              </a:rPr>
              <a:t>lieviti</a:t>
            </a:r>
            <a:r>
              <a:rPr lang="en-US" sz="8000" b="0" dirty="0">
                <a:solidFill>
                  <a:srgbClr val="002060"/>
                </a:solidFill>
                <a:latin typeface="Times New Roman" panose="02020603050405020304" pitchFamily="18" charset="0"/>
                <a:ea typeface="Calibri"/>
                <a:cs typeface="Times New Roman" panose="02020603050405020304" pitchFamily="18" charset="0"/>
                <a:sym typeface="Calibri"/>
              </a:rPr>
              <a:t>.</a:t>
            </a:r>
            <a:endParaRPr sz="8000" b="0" dirty="0">
              <a:latin typeface="Times New Roman" panose="02020603050405020304" pitchFamily="18" charset="0"/>
              <a:cs typeface="Times New Roman" panose="02020603050405020304" pitchFamily="18" charset="0"/>
            </a:endParaRPr>
          </a:p>
          <a:p>
            <a:pPr marL="0" indent="0">
              <a:lnSpc>
                <a:spcPct val="170000"/>
              </a:lnSpc>
              <a:buClr>
                <a:schemeClr val="accent1"/>
              </a:buClr>
              <a:buSzPts val="2400"/>
            </a:pPr>
            <a:r>
              <a:rPr lang="en-US" sz="8000" b="0" dirty="0">
                <a:solidFill>
                  <a:srgbClr val="002060"/>
                </a:solidFill>
                <a:latin typeface="Times New Roman" panose="02020603050405020304" pitchFamily="18" charset="0"/>
                <a:ea typeface="Calibri"/>
                <a:cs typeface="Times New Roman" panose="02020603050405020304" pitchFamily="18" charset="0"/>
                <a:sym typeface="Calibri"/>
              </a:rPr>
              <a:t>Alcuni di questi sono </a:t>
            </a:r>
            <a:r>
              <a:rPr lang="en-US" sz="8000" b="0" dirty="0" err="1">
                <a:solidFill>
                  <a:srgbClr val="002060"/>
                </a:solidFill>
                <a:latin typeface="Times New Roman" panose="02020603050405020304" pitchFamily="18" charset="0"/>
                <a:ea typeface="Calibri"/>
                <a:cs typeface="Times New Roman" panose="02020603050405020304" pitchFamily="18" charset="0"/>
                <a:sym typeface="Calibri"/>
              </a:rPr>
              <a:t>responsabili</a:t>
            </a:r>
            <a:r>
              <a:rPr lang="en-US" sz="8000" b="0" dirty="0">
                <a:solidFill>
                  <a:srgbClr val="002060"/>
                </a:solidFill>
                <a:latin typeface="Times New Roman" panose="02020603050405020304" pitchFamily="18" charset="0"/>
                <a:ea typeface="Calibri"/>
                <a:cs typeface="Times New Roman" panose="02020603050405020304" pitchFamily="18" charset="0"/>
                <a:sym typeface="Calibri"/>
              </a:rPr>
              <a:t> di malattie nell’uomo </a:t>
            </a:r>
            <a:r>
              <a:rPr lang="en-US" sz="8000" b="0" dirty="0" err="1">
                <a:solidFill>
                  <a:srgbClr val="002060"/>
                </a:solidFill>
                <a:latin typeface="Times New Roman" panose="02020603050405020304" pitchFamily="18" charset="0"/>
                <a:ea typeface="Calibri"/>
                <a:cs typeface="Times New Roman" panose="02020603050405020304" pitchFamily="18" charset="0"/>
                <a:sym typeface="Calibri"/>
              </a:rPr>
              <a:t>chiamate</a:t>
            </a:r>
            <a:r>
              <a:rPr lang="en-US" sz="8000" b="0" dirty="0">
                <a:solidFill>
                  <a:srgbClr val="002060"/>
                </a:solidFill>
                <a:latin typeface="Times New Roman" panose="02020603050405020304" pitchFamily="18" charset="0"/>
                <a:ea typeface="Calibri"/>
                <a:cs typeface="Times New Roman" panose="02020603050405020304" pitchFamily="18" charset="0"/>
                <a:sym typeface="Calibri"/>
              </a:rPr>
              <a:t> </a:t>
            </a:r>
            <a:r>
              <a:rPr lang="en-US" sz="8000" b="0" dirty="0" err="1">
                <a:solidFill>
                  <a:srgbClr val="002060"/>
                </a:solidFill>
                <a:latin typeface="Times New Roman" panose="02020603050405020304" pitchFamily="18" charset="0"/>
                <a:ea typeface="Calibri"/>
                <a:cs typeface="Times New Roman" panose="02020603050405020304" pitchFamily="18" charset="0"/>
                <a:sym typeface="Calibri"/>
              </a:rPr>
              <a:t>micosi</a:t>
            </a:r>
            <a:r>
              <a:rPr lang="en-US" sz="8000" b="0" dirty="0">
                <a:solidFill>
                  <a:srgbClr val="002060"/>
                </a:solidFill>
                <a:latin typeface="Times New Roman" panose="02020603050405020304" pitchFamily="18" charset="0"/>
                <a:ea typeface="Calibri"/>
                <a:cs typeface="Times New Roman" panose="02020603050405020304" pitchFamily="18" charset="0"/>
                <a:sym typeface="Calibri"/>
              </a:rPr>
              <a:t>.</a:t>
            </a:r>
            <a:endParaRPr sz="8000" b="0" dirty="0">
              <a:latin typeface="Times New Roman" panose="02020603050405020304" pitchFamily="18" charset="0"/>
              <a:cs typeface="Times New Roman" panose="02020603050405020304" pitchFamily="18" charset="0"/>
            </a:endParaRPr>
          </a:p>
          <a:p>
            <a:pPr marL="0" indent="0">
              <a:lnSpc>
                <a:spcPct val="170000"/>
              </a:lnSpc>
              <a:buClr>
                <a:schemeClr val="accent1"/>
              </a:buClr>
              <a:buSzPts val="2400"/>
            </a:pPr>
            <a:r>
              <a:rPr lang="en-US" sz="8000" b="0" dirty="0">
                <a:solidFill>
                  <a:srgbClr val="002060"/>
                </a:solidFill>
                <a:latin typeface="Times New Roman" panose="02020603050405020304" pitchFamily="18" charset="0"/>
                <a:ea typeface="Calibri"/>
                <a:cs typeface="Times New Roman" panose="02020603050405020304" pitchFamily="18" charset="0"/>
                <a:sym typeface="Calibri"/>
              </a:rPr>
              <a:t>Le </a:t>
            </a:r>
            <a:r>
              <a:rPr lang="en-US" sz="8000" b="0" dirty="0" err="1">
                <a:solidFill>
                  <a:srgbClr val="002060"/>
                </a:solidFill>
                <a:latin typeface="Times New Roman" panose="02020603050405020304" pitchFamily="18" charset="0"/>
                <a:ea typeface="Calibri"/>
                <a:cs typeface="Times New Roman" panose="02020603050405020304" pitchFamily="18" charset="0"/>
                <a:sym typeface="Calibri"/>
              </a:rPr>
              <a:t>micosi</a:t>
            </a:r>
            <a:r>
              <a:rPr lang="en-US" sz="8000" b="0" dirty="0">
                <a:solidFill>
                  <a:srgbClr val="002060"/>
                </a:solidFill>
                <a:latin typeface="Times New Roman" panose="02020603050405020304" pitchFamily="18" charset="0"/>
                <a:ea typeface="Calibri"/>
                <a:cs typeface="Times New Roman" panose="02020603050405020304" pitchFamily="18" charset="0"/>
                <a:sym typeface="Calibri"/>
              </a:rPr>
              <a:t> possono </a:t>
            </a:r>
            <a:r>
              <a:rPr lang="en-US" sz="8000" b="0" dirty="0" err="1">
                <a:solidFill>
                  <a:srgbClr val="002060"/>
                </a:solidFill>
                <a:latin typeface="Times New Roman" panose="02020603050405020304" pitchFamily="18" charset="0"/>
                <a:ea typeface="Calibri"/>
                <a:cs typeface="Times New Roman" panose="02020603050405020304" pitchFamily="18" charset="0"/>
                <a:sym typeface="Calibri"/>
              </a:rPr>
              <a:t>riguardare</a:t>
            </a:r>
            <a:r>
              <a:rPr lang="en-US" sz="8000" b="0" dirty="0">
                <a:solidFill>
                  <a:srgbClr val="002060"/>
                </a:solidFill>
                <a:latin typeface="Times New Roman" panose="02020603050405020304" pitchFamily="18" charset="0"/>
                <a:ea typeface="Calibri"/>
                <a:cs typeface="Times New Roman" panose="02020603050405020304" pitchFamily="18" charset="0"/>
                <a:sym typeface="Calibri"/>
              </a:rPr>
              <a:t> la </a:t>
            </a:r>
            <a:r>
              <a:rPr lang="en-US" sz="8000" b="0" dirty="0" err="1">
                <a:solidFill>
                  <a:srgbClr val="002060"/>
                </a:solidFill>
                <a:latin typeface="Times New Roman" panose="02020603050405020304" pitchFamily="18" charset="0"/>
                <a:ea typeface="Calibri"/>
                <a:cs typeface="Times New Roman" panose="02020603050405020304" pitchFamily="18" charset="0"/>
                <a:sym typeface="Calibri"/>
              </a:rPr>
              <a:t>pelle</a:t>
            </a:r>
            <a:r>
              <a:rPr lang="en-US" sz="8000" b="0" dirty="0">
                <a:solidFill>
                  <a:srgbClr val="002060"/>
                </a:solidFill>
                <a:latin typeface="Times New Roman" panose="02020603050405020304" pitchFamily="18" charset="0"/>
                <a:ea typeface="Calibri"/>
                <a:cs typeface="Times New Roman" panose="02020603050405020304" pitchFamily="18" charset="0"/>
                <a:sym typeface="Calibri"/>
              </a:rPr>
              <a:t>, i </a:t>
            </a:r>
            <a:r>
              <a:rPr lang="en-US" sz="8000" b="0" dirty="0" err="1">
                <a:solidFill>
                  <a:srgbClr val="002060"/>
                </a:solidFill>
                <a:latin typeface="Times New Roman" panose="02020603050405020304" pitchFamily="18" charset="0"/>
                <a:ea typeface="Calibri"/>
                <a:cs typeface="Times New Roman" panose="02020603050405020304" pitchFamily="18" charset="0"/>
                <a:sym typeface="Calibri"/>
              </a:rPr>
              <a:t>peli</a:t>
            </a:r>
            <a:r>
              <a:rPr lang="en-US" sz="8000" b="0" dirty="0">
                <a:solidFill>
                  <a:srgbClr val="002060"/>
                </a:solidFill>
                <a:latin typeface="Times New Roman" panose="02020603050405020304" pitchFamily="18" charset="0"/>
                <a:ea typeface="Calibri"/>
                <a:cs typeface="Times New Roman" panose="02020603050405020304" pitchFamily="18" charset="0"/>
                <a:sym typeface="Calibri"/>
              </a:rPr>
              <a:t> e le </a:t>
            </a:r>
            <a:r>
              <a:rPr lang="en-US" sz="8000" b="0" dirty="0" err="1">
                <a:solidFill>
                  <a:srgbClr val="002060"/>
                </a:solidFill>
                <a:latin typeface="Times New Roman" panose="02020603050405020304" pitchFamily="18" charset="0"/>
                <a:ea typeface="Calibri"/>
                <a:cs typeface="Times New Roman" panose="02020603050405020304" pitchFamily="18" charset="0"/>
                <a:sym typeface="Calibri"/>
              </a:rPr>
              <a:t>unghie</a:t>
            </a:r>
            <a:r>
              <a:rPr lang="en-US" sz="8000" b="0" dirty="0">
                <a:solidFill>
                  <a:srgbClr val="002060"/>
                </a:solidFill>
                <a:latin typeface="Times New Roman" panose="02020603050405020304" pitchFamily="18" charset="0"/>
                <a:ea typeface="Calibri"/>
                <a:cs typeface="Times New Roman" panose="02020603050405020304" pitchFamily="18" charset="0"/>
                <a:sym typeface="Calibri"/>
              </a:rPr>
              <a:t> e organi </a:t>
            </a:r>
            <a:r>
              <a:rPr lang="en-US" sz="8000" b="0" dirty="0" err="1">
                <a:solidFill>
                  <a:srgbClr val="002060"/>
                </a:solidFill>
                <a:latin typeface="Times New Roman" panose="02020603050405020304" pitchFamily="18" charset="0"/>
                <a:ea typeface="Calibri"/>
                <a:cs typeface="Times New Roman" panose="02020603050405020304" pitchFamily="18" charset="0"/>
                <a:sym typeface="Calibri"/>
              </a:rPr>
              <a:t>interni</a:t>
            </a:r>
            <a:r>
              <a:rPr lang="en-US" sz="8000" b="0" dirty="0">
                <a:solidFill>
                  <a:srgbClr val="002060"/>
                </a:solidFill>
                <a:latin typeface="Times New Roman" panose="02020603050405020304" pitchFamily="18" charset="0"/>
                <a:ea typeface="Calibri"/>
                <a:cs typeface="Times New Roman" panose="02020603050405020304" pitchFamily="18" charset="0"/>
                <a:sym typeface="Calibri"/>
              </a:rPr>
              <a:t> come bronchi e i polmoni.</a:t>
            </a:r>
            <a:endParaRPr sz="8000" b="0" dirty="0">
              <a:latin typeface="Times New Roman" panose="02020603050405020304" pitchFamily="18" charset="0"/>
              <a:cs typeface="Times New Roman" panose="02020603050405020304" pitchFamily="18" charset="0"/>
            </a:endParaRPr>
          </a:p>
          <a:p>
            <a:pPr marL="0" indent="0">
              <a:lnSpc>
                <a:spcPct val="170000"/>
              </a:lnSpc>
              <a:buClr>
                <a:schemeClr val="accent1"/>
              </a:buClr>
              <a:buSzPts val="2400"/>
            </a:pPr>
            <a:r>
              <a:rPr lang="en-US" sz="8000" b="0" dirty="0">
                <a:solidFill>
                  <a:srgbClr val="002060"/>
                </a:solidFill>
                <a:latin typeface="Times New Roman" panose="02020603050405020304" pitchFamily="18" charset="0"/>
                <a:ea typeface="Calibri"/>
                <a:cs typeface="Times New Roman" panose="02020603050405020304" pitchFamily="18" charset="0"/>
                <a:sym typeface="Calibri"/>
              </a:rPr>
              <a:t>Alcuni </a:t>
            </a:r>
            <a:r>
              <a:rPr lang="en-US" sz="8000" b="0" dirty="0" err="1">
                <a:solidFill>
                  <a:srgbClr val="002060"/>
                </a:solidFill>
                <a:latin typeface="Times New Roman" panose="02020603050405020304" pitchFamily="18" charset="0"/>
                <a:ea typeface="Calibri"/>
                <a:cs typeface="Times New Roman" panose="02020603050405020304" pitchFamily="18" charset="0"/>
                <a:sym typeface="Calibri"/>
              </a:rPr>
              <a:t>miceti</a:t>
            </a:r>
            <a:r>
              <a:rPr lang="en-US" sz="8000" b="0" dirty="0">
                <a:solidFill>
                  <a:srgbClr val="002060"/>
                </a:solidFill>
                <a:latin typeface="Times New Roman" panose="02020603050405020304" pitchFamily="18" charset="0"/>
                <a:ea typeface="Calibri"/>
                <a:cs typeface="Times New Roman" panose="02020603050405020304" pitchFamily="18" charset="0"/>
                <a:sym typeface="Calibri"/>
              </a:rPr>
              <a:t> producono delle sostanze tossiche </a:t>
            </a:r>
            <a:r>
              <a:rPr lang="en-US" sz="8000" b="0" dirty="0" err="1">
                <a:solidFill>
                  <a:srgbClr val="002060"/>
                </a:solidFill>
                <a:latin typeface="Times New Roman" panose="02020603050405020304" pitchFamily="18" charset="0"/>
                <a:ea typeface="Calibri"/>
                <a:cs typeface="Times New Roman" panose="02020603050405020304" pitchFamily="18" charset="0"/>
                <a:sym typeface="Calibri"/>
              </a:rPr>
              <a:t>chiamate</a:t>
            </a:r>
            <a:r>
              <a:rPr lang="en-US" sz="8000" b="0" dirty="0">
                <a:solidFill>
                  <a:srgbClr val="002060"/>
                </a:solidFill>
                <a:latin typeface="Times New Roman" panose="02020603050405020304" pitchFamily="18" charset="0"/>
                <a:ea typeface="Calibri"/>
                <a:cs typeface="Times New Roman" panose="02020603050405020304" pitchFamily="18" charset="0"/>
                <a:sym typeface="Calibri"/>
              </a:rPr>
              <a:t> </a:t>
            </a:r>
            <a:r>
              <a:rPr lang="en-US" sz="8000" b="0" u="sng" dirty="0" err="1">
                <a:solidFill>
                  <a:srgbClr val="FF0000"/>
                </a:solidFill>
                <a:latin typeface="Times New Roman" panose="02020603050405020304" pitchFamily="18" charset="0"/>
                <a:ea typeface="Calibri"/>
                <a:cs typeface="Times New Roman" panose="02020603050405020304" pitchFamily="18" charset="0"/>
                <a:sym typeface="Calibri"/>
              </a:rPr>
              <a:t>micotossine</a:t>
            </a:r>
            <a:r>
              <a:rPr lang="en-US" sz="8000" b="0" dirty="0">
                <a:solidFill>
                  <a:srgbClr val="002060"/>
                </a:solidFill>
                <a:latin typeface="Times New Roman" panose="02020603050405020304" pitchFamily="18" charset="0"/>
                <a:ea typeface="Calibri"/>
                <a:cs typeface="Times New Roman" panose="02020603050405020304" pitchFamily="18" charset="0"/>
                <a:sym typeface="Calibri"/>
              </a:rPr>
              <a:t>. Esse possono dare </a:t>
            </a:r>
            <a:r>
              <a:rPr lang="en-US" sz="8000" b="0" dirty="0" err="1">
                <a:solidFill>
                  <a:srgbClr val="002060"/>
                </a:solidFill>
                <a:latin typeface="Times New Roman" panose="02020603050405020304" pitchFamily="18" charset="0"/>
                <a:ea typeface="Calibri"/>
                <a:cs typeface="Times New Roman" panose="02020603050405020304" pitchFamily="18" charset="0"/>
                <a:sym typeface="Calibri"/>
              </a:rPr>
              <a:t>modesti</a:t>
            </a:r>
            <a:r>
              <a:rPr lang="en-US" sz="8000" b="0" dirty="0">
                <a:solidFill>
                  <a:srgbClr val="002060"/>
                </a:solidFill>
                <a:latin typeface="Times New Roman" panose="02020603050405020304" pitchFamily="18" charset="0"/>
                <a:ea typeface="Calibri"/>
                <a:cs typeface="Times New Roman" panose="02020603050405020304" pitchFamily="18" charset="0"/>
                <a:sym typeface="Calibri"/>
              </a:rPr>
              <a:t> effetti, come la </a:t>
            </a:r>
            <a:r>
              <a:rPr lang="en-US" sz="8000" b="0" dirty="0" err="1">
                <a:solidFill>
                  <a:srgbClr val="002060"/>
                </a:solidFill>
                <a:latin typeface="Times New Roman" panose="02020603050405020304" pitchFamily="18" charset="0"/>
                <a:ea typeface="Calibri"/>
                <a:cs typeface="Times New Roman" panose="02020603050405020304" pitchFamily="18" charset="0"/>
                <a:sym typeface="Calibri"/>
              </a:rPr>
              <a:t>diarrea</a:t>
            </a:r>
            <a:r>
              <a:rPr lang="en-US" sz="8000" b="0" dirty="0">
                <a:solidFill>
                  <a:srgbClr val="002060"/>
                </a:solidFill>
                <a:latin typeface="Times New Roman" panose="02020603050405020304" pitchFamily="18" charset="0"/>
                <a:ea typeface="Calibri"/>
                <a:cs typeface="Times New Roman" panose="02020603050405020304" pitchFamily="18" charset="0"/>
                <a:sym typeface="Calibri"/>
              </a:rPr>
              <a:t>, ma anche </a:t>
            </a:r>
            <a:r>
              <a:rPr lang="en-US" sz="8000" b="0" dirty="0" err="1">
                <a:solidFill>
                  <a:srgbClr val="002060"/>
                </a:solidFill>
                <a:latin typeface="Times New Roman" panose="02020603050405020304" pitchFamily="18" charset="0"/>
                <a:ea typeface="Calibri"/>
                <a:cs typeface="Times New Roman" panose="02020603050405020304" pitchFamily="18" charset="0"/>
                <a:sym typeface="Calibri"/>
              </a:rPr>
              <a:t>provocare</a:t>
            </a:r>
            <a:r>
              <a:rPr lang="en-US" sz="8000" b="0" dirty="0">
                <a:solidFill>
                  <a:srgbClr val="002060"/>
                </a:solidFill>
                <a:latin typeface="Times New Roman" panose="02020603050405020304" pitchFamily="18" charset="0"/>
                <a:ea typeface="Calibri"/>
                <a:cs typeface="Times New Roman" panose="02020603050405020304" pitchFamily="18" charset="0"/>
                <a:sym typeface="Calibri"/>
              </a:rPr>
              <a:t> </a:t>
            </a:r>
            <a:r>
              <a:rPr lang="en-US" sz="8000" b="0" dirty="0" err="1">
                <a:solidFill>
                  <a:srgbClr val="002060"/>
                </a:solidFill>
                <a:latin typeface="Times New Roman" panose="02020603050405020304" pitchFamily="18" charset="0"/>
                <a:ea typeface="Calibri"/>
                <a:cs typeface="Times New Roman" panose="02020603050405020304" pitchFamily="18" charset="0"/>
                <a:sym typeface="Calibri"/>
              </a:rPr>
              <a:t>cirrosi</a:t>
            </a:r>
            <a:r>
              <a:rPr lang="en-US" sz="8000" b="0" dirty="0">
                <a:solidFill>
                  <a:srgbClr val="002060"/>
                </a:solidFill>
                <a:latin typeface="Times New Roman" panose="02020603050405020304" pitchFamily="18" charset="0"/>
                <a:ea typeface="Calibri"/>
                <a:cs typeface="Times New Roman" panose="02020603050405020304" pitchFamily="18" charset="0"/>
                <a:sym typeface="Calibri"/>
              </a:rPr>
              <a:t> </a:t>
            </a:r>
            <a:r>
              <a:rPr lang="en-US" sz="8000" b="0" dirty="0" err="1">
                <a:solidFill>
                  <a:srgbClr val="002060"/>
                </a:solidFill>
                <a:latin typeface="Times New Roman" panose="02020603050405020304" pitchFamily="18" charset="0"/>
                <a:ea typeface="Calibri"/>
                <a:cs typeface="Times New Roman" panose="02020603050405020304" pitchFamily="18" charset="0"/>
                <a:sym typeface="Calibri"/>
              </a:rPr>
              <a:t>epatica</a:t>
            </a:r>
            <a:r>
              <a:rPr lang="en-US" sz="8000" b="0" dirty="0">
                <a:solidFill>
                  <a:srgbClr val="002060"/>
                </a:solidFill>
                <a:latin typeface="Times New Roman" panose="02020603050405020304" pitchFamily="18" charset="0"/>
                <a:ea typeface="Calibri"/>
                <a:cs typeface="Times New Roman" panose="02020603050405020304" pitchFamily="18" charset="0"/>
                <a:sym typeface="Calibri"/>
              </a:rPr>
              <a:t> e cancro al </a:t>
            </a:r>
            <a:r>
              <a:rPr lang="en-US" sz="8000" b="0" dirty="0" err="1">
                <a:solidFill>
                  <a:srgbClr val="002060"/>
                </a:solidFill>
                <a:latin typeface="Times New Roman" panose="02020603050405020304" pitchFamily="18" charset="0"/>
                <a:ea typeface="Calibri"/>
                <a:cs typeface="Times New Roman" panose="02020603050405020304" pitchFamily="18" charset="0"/>
                <a:sym typeface="Calibri"/>
              </a:rPr>
              <a:t>fegato</a:t>
            </a:r>
            <a:r>
              <a:rPr lang="en-US" sz="8000" b="0" dirty="0">
                <a:solidFill>
                  <a:srgbClr val="002060"/>
                </a:solidFill>
                <a:latin typeface="Times New Roman" panose="02020603050405020304" pitchFamily="18" charset="0"/>
                <a:ea typeface="Calibri"/>
                <a:cs typeface="Times New Roman" panose="02020603050405020304" pitchFamily="18" charset="0"/>
                <a:sym typeface="Calibri"/>
              </a:rPr>
              <a:t>. Tra le principali </a:t>
            </a:r>
            <a:r>
              <a:rPr lang="en-US" sz="8000" b="0" dirty="0" err="1">
                <a:solidFill>
                  <a:srgbClr val="002060"/>
                </a:solidFill>
                <a:latin typeface="Times New Roman" panose="02020603050405020304" pitchFamily="18" charset="0"/>
                <a:ea typeface="Calibri"/>
                <a:cs typeface="Times New Roman" panose="02020603050405020304" pitchFamily="18" charset="0"/>
                <a:sym typeface="Calibri"/>
              </a:rPr>
              <a:t>micotossine</a:t>
            </a:r>
            <a:r>
              <a:rPr lang="en-US" sz="8000" b="0" dirty="0">
                <a:solidFill>
                  <a:srgbClr val="002060"/>
                </a:solidFill>
                <a:latin typeface="Times New Roman" panose="02020603050405020304" pitchFamily="18" charset="0"/>
                <a:ea typeface="Calibri"/>
                <a:cs typeface="Times New Roman" panose="02020603050405020304" pitchFamily="18" charset="0"/>
                <a:sym typeface="Calibri"/>
              </a:rPr>
              <a:t> vi è </a:t>
            </a:r>
            <a:r>
              <a:rPr lang="en-US" sz="8000" b="0" dirty="0" err="1">
                <a:solidFill>
                  <a:srgbClr val="002060"/>
                </a:solidFill>
                <a:latin typeface="Times New Roman" panose="02020603050405020304" pitchFamily="18" charset="0"/>
                <a:ea typeface="Calibri"/>
                <a:cs typeface="Times New Roman" panose="02020603050405020304" pitchFamily="18" charset="0"/>
                <a:sym typeface="Calibri"/>
              </a:rPr>
              <a:t>l’</a:t>
            </a:r>
            <a:r>
              <a:rPr lang="en-US" sz="8000" dirty="0" err="1">
                <a:solidFill>
                  <a:srgbClr val="FF0000"/>
                </a:solidFill>
                <a:latin typeface="Times New Roman" panose="02020603050405020304" pitchFamily="18" charset="0"/>
                <a:ea typeface="Calibri"/>
                <a:cs typeface="Times New Roman" panose="02020603050405020304" pitchFamily="18" charset="0"/>
                <a:sym typeface="Calibri"/>
              </a:rPr>
              <a:t>aflatossina</a:t>
            </a:r>
            <a:r>
              <a:rPr lang="en-US" sz="8000" dirty="0">
                <a:solidFill>
                  <a:srgbClr val="002060"/>
                </a:solidFill>
                <a:latin typeface="Times New Roman" panose="02020603050405020304" pitchFamily="18" charset="0"/>
                <a:ea typeface="Calibri"/>
                <a:cs typeface="Times New Roman" panose="02020603050405020304" pitchFamily="18" charset="0"/>
                <a:sym typeface="Calibri"/>
              </a:rPr>
              <a:t> </a:t>
            </a:r>
            <a:r>
              <a:rPr lang="en-US" sz="8000" b="0" dirty="0" err="1">
                <a:solidFill>
                  <a:srgbClr val="002060"/>
                </a:solidFill>
                <a:latin typeface="Times New Roman" panose="02020603050405020304" pitchFamily="18" charset="0"/>
                <a:ea typeface="Calibri"/>
                <a:cs typeface="Times New Roman" panose="02020603050405020304" pitchFamily="18" charset="0"/>
                <a:sym typeface="Calibri"/>
              </a:rPr>
              <a:t>ritenuta</a:t>
            </a:r>
            <a:r>
              <a:rPr lang="en-US" sz="8000" b="0" dirty="0">
                <a:solidFill>
                  <a:srgbClr val="002060"/>
                </a:solidFill>
                <a:latin typeface="Times New Roman" panose="02020603050405020304" pitchFamily="18" charset="0"/>
                <a:ea typeface="Calibri"/>
                <a:cs typeface="Times New Roman" panose="02020603050405020304" pitchFamily="18" charset="0"/>
                <a:sym typeface="Calibri"/>
              </a:rPr>
              <a:t> </a:t>
            </a:r>
            <a:r>
              <a:rPr lang="en-US" sz="8000" b="0" dirty="0" err="1">
                <a:solidFill>
                  <a:srgbClr val="002060"/>
                </a:solidFill>
                <a:latin typeface="Times New Roman" panose="02020603050405020304" pitchFamily="18" charset="0"/>
                <a:ea typeface="Calibri"/>
                <a:cs typeface="Times New Roman" panose="02020603050405020304" pitchFamily="18" charset="0"/>
                <a:sym typeface="Calibri"/>
              </a:rPr>
              <a:t>cancerogena</a:t>
            </a:r>
            <a:r>
              <a:rPr lang="en-US" sz="8000" b="0" dirty="0">
                <a:solidFill>
                  <a:srgbClr val="002060"/>
                </a:solidFill>
                <a:latin typeface="Times New Roman" panose="02020603050405020304" pitchFamily="18" charset="0"/>
                <a:ea typeface="Calibri"/>
                <a:cs typeface="Times New Roman" panose="02020603050405020304" pitchFamily="18" charset="0"/>
                <a:sym typeface="Calibri"/>
              </a:rPr>
              <a:t>.</a:t>
            </a:r>
            <a:endParaRPr sz="8000" b="0" dirty="0">
              <a:latin typeface="Times New Roman" panose="02020603050405020304" pitchFamily="18" charset="0"/>
              <a:cs typeface="Times New Roman" panose="02020603050405020304" pitchFamily="18" charset="0"/>
            </a:endParaRPr>
          </a:p>
          <a:p>
            <a:pPr marL="0" indent="0">
              <a:lnSpc>
                <a:spcPct val="170000"/>
              </a:lnSpc>
              <a:buClr>
                <a:schemeClr val="accent1"/>
              </a:buClr>
              <a:buSzPts val="2400"/>
            </a:pPr>
            <a:r>
              <a:rPr lang="en-US" sz="8000" b="0" dirty="0">
                <a:solidFill>
                  <a:srgbClr val="002060"/>
                </a:solidFill>
                <a:latin typeface="Times New Roman" panose="02020603050405020304" pitchFamily="18" charset="0"/>
                <a:ea typeface="Calibri"/>
                <a:cs typeface="Times New Roman" panose="02020603050405020304" pitchFamily="18" charset="0"/>
                <a:sym typeface="Calibri"/>
              </a:rPr>
              <a:t>Durante </a:t>
            </a:r>
            <a:r>
              <a:rPr lang="en-US" sz="8000" b="0" dirty="0" err="1">
                <a:solidFill>
                  <a:srgbClr val="002060"/>
                </a:solidFill>
                <a:latin typeface="Times New Roman" panose="02020603050405020304" pitchFamily="18" charset="0"/>
                <a:ea typeface="Calibri"/>
                <a:cs typeface="Times New Roman" panose="02020603050405020304" pitchFamily="18" charset="0"/>
                <a:sym typeface="Calibri"/>
              </a:rPr>
              <a:t>lavori</a:t>
            </a:r>
            <a:r>
              <a:rPr lang="en-US" sz="8000" b="0" dirty="0">
                <a:solidFill>
                  <a:srgbClr val="002060"/>
                </a:solidFill>
                <a:latin typeface="Times New Roman" panose="02020603050405020304" pitchFamily="18" charset="0"/>
                <a:ea typeface="Calibri"/>
                <a:cs typeface="Times New Roman" panose="02020603050405020304" pitchFamily="18" charset="0"/>
                <a:sym typeface="Calibri"/>
              </a:rPr>
              <a:t> di </a:t>
            </a:r>
            <a:r>
              <a:rPr lang="en-US" sz="8000" b="0" dirty="0" err="1">
                <a:solidFill>
                  <a:srgbClr val="002060"/>
                </a:solidFill>
                <a:latin typeface="Times New Roman" panose="02020603050405020304" pitchFamily="18" charset="0"/>
                <a:ea typeface="Calibri"/>
                <a:cs typeface="Times New Roman" panose="02020603050405020304" pitchFamily="18" charset="0"/>
                <a:sym typeface="Calibri"/>
              </a:rPr>
              <a:t>ristrutturazione</a:t>
            </a:r>
            <a:r>
              <a:rPr lang="en-US" sz="8000" b="0" dirty="0">
                <a:solidFill>
                  <a:srgbClr val="002060"/>
                </a:solidFill>
                <a:latin typeface="Times New Roman" panose="02020603050405020304" pitchFamily="18" charset="0"/>
                <a:ea typeface="Calibri"/>
                <a:cs typeface="Times New Roman" panose="02020603050405020304" pitchFamily="18" charset="0"/>
                <a:sym typeface="Calibri"/>
              </a:rPr>
              <a:t> di ambienti </a:t>
            </a:r>
            <a:r>
              <a:rPr lang="en-US" sz="8000" b="0" dirty="0" err="1">
                <a:solidFill>
                  <a:srgbClr val="002060"/>
                </a:solidFill>
                <a:latin typeface="Times New Roman" panose="02020603050405020304" pitchFamily="18" charset="0"/>
                <a:ea typeface="Calibri"/>
                <a:cs typeface="Times New Roman" panose="02020603050405020304" pitchFamily="18" charset="0"/>
                <a:sym typeface="Calibri"/>
              </a:rPr>
              <a:t>umidi</a:t>
            </a:r>
            <a:r>
              <a:rPr lang="en-US" sz="8000" b="0" dirty="0">
                <a:solidFill>
                  <a:srgbClr val="002060"/>
                </a:solidFill>
                <a:latin typeface="Times New Roman" panose="02020603050405020304" pitchFamily="18" charset="0"/>
                <a:ea typeface="Calibri"/>
                <a:cs typeface="Times New Roman" panose="02020603050405020304" pitchFamily="18" charset="0"/>
                <a:sym typeface="Calibri"/>
              </a:rPr>
              <a:t> (</a:t>
            </a:r>
            <a:r>
              <a:rPr lang="en-US" sz="8000" b="0" dirty="0" err="1">
                <a:solidFill>
                  <a:srgbClr val="002060"/>
                </a:solidFill>
                <a:latin typeface="Times New Roman" panose="02020603050405020304" pitchFamily="18" charset="0"/>
                <a:ea typeface="Calibri"/>
                <a:cs typeface="Times New Roman" panose="02020603050405020304" pitchFamily="18" charset="0"/>
                <a:sym typeface="Calibri"/>
              </a:rPr>
              <a:t>cantine</a:t>
            </a:r>
            <a:r>
              <a:rPr lang="en-US" sz="8000" b="0" dirty="0">
                <a:solidFill>
                  <a:srgbClr val="002060"/>
                </a:solidFill>
                <a:latin typeface="Times New Roman" panose="02020603050405020304" pitchFamily="18" charset="0"/>
                <a:ea typeface="Calibri"/>
                <a:cs typeface="Times New Roman" panose="02020603050405020304" pitchFamily="18" charset="0"/>
                <a:sym typeface="Calibri"/>
              </a:rPr>
              <a:t>, </a:t>
            </a:r>
            <a:r>
              <a:rPr lang="en-US" sz="8000" b="0" dirty="0" err="1">
                <a:solidFill>
                  <a:srgbClr val="002060"/>
                </a:solidFill>
                <a:latin typeface="Times New Roman" panose="02020603050405020304" pitchFamily="18" charset="0"/>
                <a:ea typeface="Calibri"/>
                <a:cs typeface="Times New Roman" panose="02020603050405020304" pitchFamily="18" charset="0"/>
                <a:sym typeface="Calibri"/>
              </a:rPr>
              <a:t>vecchie</a:t>
            </a:r>
            <a:r>
              <a:rPr lang="en-US" sz="8000" b="0" dirty="0">
                <a:solidFill>
                  <a:srgbClr val="002060"/>
                </a:solidFill>
                <a:latin typeface="Times New Roman" panose="02020603050405020304" pitchFamily="18" charset="0"/>
                <a:ea typeface="Calibri"/>
                <a:cs typeface="Times New Roman" panose="02020603050405020304" pitchFamily="18" charset="0"/>
                <a:sym typeface="Calibri"/>
              </a:rPr>
              <a:t> </a:t>
            </a:r>
            <a:r>
              <a:rPr lang="en-US" sz="8000" b="0" dirty="0" err="1">
                <a:solidFill>
                  <a:srgbClr val="002060"/>
                </a:solidFill>
                <a:latin typeface="Times New Roman" panose="02020603050405020304" pitchFamily="18" charset="0"/>
                <a:ea typeface="Calibri"/>
                <a:cs typeface="Times New Roman" panose="02020603050405020304" pitchFamily="18" charset="0"/>
                <a:sym typeface="Calibri"/>
              </a:rPr>
              <a:t>abitazioni</a:t>
            </a:r>
            <a:r>
              <a:rPr lang="en-US" sz="8000" b="0" dirty="0">
                <a:solidFill>
                  <a:srgbClr val="002060"/>
                </a:solidFill>
                <a:latin typeface="Times New Roman" panose="02020603050405020304" pitchFamily="18" charset="0"/>
                <a:ea typeface="Calibri"/>
                <a:cs typeface="Times New Roman" panose="02020603050405020304" pitchFamily="18" charset="0"/>
                <a:sym typeface="Calibri"/>
              </a:rPr>
              <a:t>) si possono </a:t>
            </a:r>
            <a:r>
              <a:rPr lang="en-US" sz="8000" b="0" dirty="0" err="1">
                <a:solidFill>
                  <a:srgbClr val="002060"/>
                </a:solidFill>
                <a:latin typeface="Times New Roman" panose="02020603050405020304" pitchFamily="18" charset="0"/>
                <a:ea typeface="Calibri"/>
                <a:cs typeface="Times New Roman" panose="02020603050405020304" pitchFamily="18" charset="0"/>
                <a:sym typeface="Calibri"/>
              </a:rPr>
              <a:t>diffondere</a:t>
            </a:r>
            <a:r>
              <a:rPr lang="en-US" sz="8000" b="0" dirty="0">
                <a:solidFill>
                  <a:srgbClr val="002060"/>
                </a:solidFill>
                <a:latin typeface="Times New Roman" panose="02020603050405020304" pitchFamily="18" charset="0"/>
                <a:ea typeface="Calibri"/>
                <a:cs typeface="Times New Roman" panose="02020603050405020304" pitchFamily="18" charset="0"/>
                <a:sym typeface="Calibri"/>
              </a:rPr>
              <a:t> grandi quantità di spore di </a:t>
            </a:r>
            <a:r>
              <a:rPr lang="en-US" sz="8000" b="0" dirty="0" err="1">
                <a:solidFill>
                  <a:srgbClr val="002060"/>
                </a:solidFill>
                <a:latin typeface="Times New Roman" panose="02020603050405020304" pitchFamily="18" charset="0"/>
                <a:ea typeface="Calibri"/>
                <a:cs typeface="Times New Roman" panose="02020603050405020304" pitchFamily="18" charset="0"/>
                <a:sym typeface="Calibri"/>
              </a:rPr>
              <a:t>funghi</a:t>
            </a:r>
            <a:r>
              <a:rPr lang="en-US" sz="8000" b="0" dirty="0">
                <a:solidFill>
                  <a:srgbClr val="002060"/>
                </a:solidFill>
                <a:latin typeface="Times New Roman" panose="02020603050405020304" pitchFamily="18" charset="0"/>
                <a:ea typeface="Calibri"/>
                <a:cs typeface="Times New Roman" panose="02020603050405020304" pitchFamily="18" charset="0"/>
                <a:sym typeface="Calibri"/>
              </a:rPr>
              <a:t> del genere </a:t>
            </a:r>
            <a:r>
              <a:rPr lang="en-US" sz="8000" b="0" i="1" dirty="0">
                <a:solidFill>
                  <a:srgbClr val="FF0000"/>
                </a:solidFill>
                <a:latin typeface="Times New Roman" panose="02020603050405020304" pitchFamily="18" charset="0"/>
                <a:ea typeface="Calibri"/>
                <a:cs typeface="Times New Roman" panose="02020603050405020304" pitchFamily="18" charset="0"/>
                <a:sym typeface="Calibri"/>
              </a:rPr>
              <a:t>aspergillus</a:t>
            </a:r>
            <a:r>
              <a:rPr lang="en-US" sz="8000" b="0" dirty="0">
                <a:solidFill>
                  <a:srgbClr val="002060"/>
                </a:solidFill>
                <a:latin typeface="Times New Roman" panose="02020603050405020304" pitchFamily="18" charset="0"/>
                <a:ea typeface="Calibri"/>
                <a:cs typeface="Times New Roman" panose="02020603050405020304" pitchFamily="18" charset="0"/>
                <a:sym typeface="Calibri"/>
              </a:rPr>
              <a:t> che possono essere </a:t>
            </a:r>
            <a:r>
              <a:rPr lang="en-US" sz="8000" b="0" dirty="0" err="1">
                <a:solidFill>
                  <a:srgbClr val="002060"/>
                </a:solidFill>
                <a:latin typeface="Times New Roman" panose="02020603050405020304" pitchFamily="18" charset="0"/>
                <a:ea typeface="Calibri"/>
                <a:cs typeface="Times New Roman" panose="02020603050405020304" pitchFamily="18" charset="0"/>
                <a:sym typeface="Calibri"/>
              </a:rPr>
              <a:t>inalate</a:t>
            </a:r>
            <a:r>
              <a:rPr lang="en-US" sz="8000" b="0" dirty="0">
                <a:solidFill>
                  <a:srgbClr val="002060"/>
                </a:solidFill>
                <a:latin typeface="Times New Roman" panose="02020603050405020304" pitchFamily="18" charset="0"/>
                <a:ea typeface="Calibri"/>
                <a:cs typeface="Times New Roman" panose="02020603050405020304" pitchFamily="18" charset="0"/>
                <a:sym typeface="Calibri"/>
              </a:rPr>
              <a:t> e </a:t>
            </a:r>
            <a:r>
              <a:rPr lang="en-US" sz="8000" b="0" dirty="0" err="1">
                <a:solidFill>
                  <a:srgbClr val="002060"/>
                </a:solidFill>
                <a:latin typeface="Times New Roman" panose="02020603050405020304" pitchFamily="18" charset="0"/>
                <a:ea typeface="Calibri"/>
                <a:cs typeface="Times New Roman" panose="02020603050405020304" pitchFamily="18" charset="0"/>
                <a:sym typeface="Calibri"/>
              </a:rPr>
              <a:t>provocare</a:t>
            </a:r>
            <a:r>
              <a:rPr lang="en-US" sz="8000" b="0" dirty="0">
                <a:solidFill>
                  <a:srgbClr val="002060"/>
                </a:solidFill>
                <a:latin typeface="Times New Roman" panose="02020603050405020304" pitchFamily="18" charset="0"/>
                <a:ea typeface="Calibri"/>
                <a:cs typeface="Times New Roman" panose="02020603050405020304" pitchFamily="18" charset="0"/>
                <a:sym typeface="Calibri"/>
              </a:rPr>
              <a:t> </a:t>
            </a:r>
            <a:r>
              <a:rPr lang="en-US" sz="8000" b="0" dirty="0" err="1">
                <a:solidFill>
                  <a:srgbClr val="002060"/>
                </a:solidFill>
                <a:latin typeface="Times New Roman" panose="02020603050405020304" pitchFamily="18" charset="0"/>
                <a:ea typeface="Calibri"/>
                <a:cs typeface="Times New Roman" panose="02020603050405020304" pitchFamily="18" charset="0"/>
                <a:sym typeface="Calibri"/>
              </a:rPr>
              <a:t>l’asma</a:t>
            </a:r>
            <a:r>
              <a:rPr lang="en-US" sz="8000" b="0" dirty="0">
                <a:solidFill>
                  <a:srgbClr val="002060"/>
                </a:solidFill>
                <a:latin typeface="Times New Roman" panose="02020603050405020304" pitchFamily="18" charset="0"/>
                <a:ea typeface="Calibri"/>
                <a:cs typeface="Times New Roman" panose="02020603050405020304" pitchFamily="18" charset="0"/>
                <a:sym typeface="Calibri"/>
              </a:rPr>
              <a:t> </a:t>
            </a:r>
            <a:r>
              <a:rPr lang="en-US" sz="8000" b="0" dirty="0" err="1">
                <a:solidFill>
                  <a:srgbClr val="002060"/>
                </a:solidFill>
                <a:latin typeface="Times New Roman" panose="02020603050405020304" pitchFamily="18" charset="0"/>
                <a:ea typeface="Calibri"/>
                <a:cs typeface="Times New Roman" panose="02020603050405020304" pitchFamily="18" charset="0"/>
                <a:sym typeface="Calibri"/>
              </a:rPr>
              <a:t>bronchiale</a:t>
            </a:r>
            <a:r>
              <a:rPr lang="en-US" sz="8000" b="0" dirty="0">
                <a:solidFill>
                  <a:srgbClr val="002060"/>
                </a:solidFill>
                <a:latin typeface="Times New Roman" panose="02020603050405020304" pitchFamily="18" charset="0"/>
                <a:ea typeface="Calibri"/>
                <a:cs typeface="Times New Roman" panose="02020603050405020304" pitchFamily="18" charset="0"/>
                <a:sym typeface="Calibri"/>
              </a:rPr>
              <a:t>.</a:t>
            </a:r>
            <a:endParaRPr sz="8000" b="0" dirty="0">
              <a:latin typeface="Times New Roman" panose="02020603050405020304" pitchFamily="18" charset="0"/>
              <a:cs typeface="Times New Roman" panose="02020603050405020304" pitchFamily="18" charset="0"/>
            </a:endParaRPr>
          </a:p>
        </p:txBody>
      </p:sp>
      <p:sp>
        <p:nvSpPr>
          <p:cNvPr id="780" name="Google Shape;780;p11"/>
          <p:cNvSpPr txBox="1"/>
          <p:nvPr/>
        </p:nvSpPr>
        <p:spPr>
          <a:xfrm>
            <a:off x="1526383" y="1447801"/>
            <a:ext cx="439340" cy="273844"/>
          </a:xfrm>
          <a:prstGeom prst="rect">
            <a:avLst/>
          </a:prstGeom>
          <a:noFill/>
          <a:ln>
            <a:noFill/>
          </a:ln>
        </p:spPr>
        <p:txBody>
          <a:bodyPr spcFirstLastPara="1" wrap="square" lIns="68569" tIns="34275" rIns="68569" bIns="34275" anchor="ctr" anchorCtr="0">
            <a:noAutofit/>
          </a:bodyPr>
          <a:lstStyle/>
          <a:p>
            <a:pPr algn="r">
              <a:buClr>
                <a:srgbClr val="FEFFFF"/>
              </a:buClr>
              <a:buSzPts val="2000"/>
            </a:pPr>
            <a:fld id="{00000000-1234-1234-1234-123412341234}" type="slidenum">
              <a:rPr lang="en-US" sz="1500">
                <a:solidFill>
                  <a:srgbClr val="FEFFFF"/>
                </a:solidFill>
                <a:latin typeface="Century Gothic"/>
                <a:ea typeface="Century Gothic"/>
                <a:cs typeface="Century Gothic"/>
                <a:sym typeface="Century Gothic"/>
              </a:rPr>
              <a:pPr algn="r">
                <a:buClr>
                  <a:srgbClr val="FEFFFF"/>
                </a:buClr>
                <a:buSzPts val="2000"/>
              </a:pPr>
              <a:t>71</a:t>
            </a:fld>
            <a:endParaRPr sz="1050"/>
          </a:p>
        </p:txBody>
      </p:sp>
      <p:sp>
        <p:nvSpPr>
          <p:cNvPr id="2" name="CasellaDiTesto 1">
            <a:extLst>
              <a:ext uri="{FF2B5EF4-FFF2-40B4-BE49-F238E27FC236}">
                <a16:creationId xmlns:a16="http://schemas.microsoft.com/office/drawing/2014/main" id="{38F5770D-EF0E-9A25-FEBA-6C38D5437439}"/>
              </a:ext>
            </a:extLst>
          </p:cNvPr>
          <p:cNvSpPr txBox="1"/>
          <p:nvPr/>
        </p:nvSpPr>
        <p:spPr>
          <a:xfrm>
            <a:off x="6070913" y="-11807"/>
            <a:ext cx="548548" cy="553998"/>
          </a:xfrm>
          <a:prstGeom prst="rect">
            <a:avLst/>
          </a:prstGeom>
          <a:noFill/>
        </p:spPr>
        <p:txBody>
          <a:bodyPr wrap="none" rtlCol="0">
            <a:spAutoFit/>
          </a:bodyPr>
          <a:lstStyle/>
          <a:p>
            <a:r>
              <a:rPr lang="it-IT" sz="3000" b="1" dirty="0">
                <a:solidFill>
                  <a:srgbClr val="C00000"/>
                </a:solidFill>
              </a:rPr>
              <a:t>SI</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 name="Google Shape;786;p12"/>
          <p:cNvSpPr txBox="1">
            <a:spLocks/>
          </p:cNvSpPr>
          <p:nvPr/>
        </p:nvSpPr>
        <p:spPr>
          <a:xfrm>
            <a:off x="0" y="864394"/>
            <a:ext cx="9144000" cy="4068214"/>
          </a:xfrm>
          <a:prstGeom prst="rect">
            <a:avLst/>
          </a:prstGeom>
          <a:noFill/>
          <a:ln>
            <a:noFill/>
          </a:ln>
        </p:spPr>
        <p:txBody>
          <a:bodyPr spcFirstLastPara="1" vert="horz" wrap="square" lIns="68569" tIns="34275" rIns="68569" bIns="3427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Clr>
                <a:schemeClr val="accent1"/>
              </a:buClr>
              <a:buSzPts val="2400"/>
              <a:buNone/>
            </a:pPr>
            <a:r>
              <a:rPr lang="it-IT" b="1" dirty="0">
                <a:solidFill>
                  <a:srgbClr val="7030A0"/>
                </a:solidFill>
                <a:latin typeface="Times New Roman" panose="02020603050405020304" pitchFamily="18" charset="0"/>
                <a:ea typeface="Calibri"/>
                <a:cs typeface="Times New Roman" panose="02020603050405020304" pitchFamily="18" charset="0"/>
                <a:sym typeface="Calibri"/>
              </a:rPr>
              <a:t>PATOGENICITÀ E VIRULENZA</a:t>
            </a:r>
          </a:p>
          <a:p>
            <a:pPr marL="0" indent="0">
              <a:lnSpc>
                <a:spcPct val="120000"/>
              </a:lnSpc>
              <a:spcBef>
                <a:spcPts val="0"/>
              </a:spcBef>
              <a:buClr>
                <a:schemeClr val="accent1"/>
              </a:buClr>
              <a:buSzPts val="2400"/>
              <a:buNone/>
            </a:pPr>
            <a:endParaRPr lang="it-IT" sz="2100" b="1" dirty="0">
              <a:solidFill>
                <a:srgbClr val="7030A0"/>
              </a:solidFill>
              <a:latin typeface="Times New Roman" panose="02020603050405020304" pitchFamily="18" charset="0"/>
              <a:ea typeface="Calibri"/>
              <a:cs typeface="Times New Roman" panose="02020603050405020304" pitchFamily="18" charset="0"/>
              <a:sym typeface="Calibri"/>
            </a:endParaRPr>
          </a:p>
          <a:p>
            <a:pPr marL="0" indent="0">
              <a:lnSpc>
                <a:spcPct val="120000"/>
              </a:lnSpc>
              <a:spcBef>
                <a:spcPts val="0"/>
              </a:spcBef>
              <a:buClr>
                <a:schemeClr val="accent1"/>
              </a:buClr>
              <a:buSzPts val="2400"/>
              <a:buNone/>
            </a:pPr>
            <a:r>
              <a:rPr lang="it-IT" sz="2400" b="1" dirty="0">
                <a:solidFill>
                  <a:srgbClr val="7030A0"/>
                </a:solidFill>
                <a:latin typeface="Times New Roman" panose="02020603050405020304" pitchFamily="18" charset="0"/>
                <a:ea typeface="Calibri"/>
                <a:cs typeface="Times New Roman" panose="02020603050405020304" pitchFamily="18" charset="0"/>
                <a:sym typeface="Calibri"/>
              </a:rPr>
              <a:t>Patogenicità:</a:t>
            </a:r>
            <a:r>
              <a:rPr lang="it-IT" sz="2400" b="1" dirty="0">
                <a:solidFill>
                  <a:srgbClr val="7030A0"/>
                </a:solidFill>
                <a:latin typeface="Times New Roman" panose="02020603050405020304" pitchFamily="18" charset="0"/>
                <a:cs typeface="Times New Roman" panose="02020603050405020304" pitchFamily="18" charset="0"/>
                <a:sym typeface="Calibri"/>
              </a:rPr>
              <a:t> </a:t>
            </a:r>
            <a:r>
              <a:rPr lang="it-IT" sz="2400" dirty="0">
                <a:solidFill>
                  <a:srgbClr val="0070C0"/>
                </a:solidFill>
                <a:latin typeface="Times New Roman" panose="02020603050405020304" pitchFamily="18" charset="0"/>
                <a:ea typeface="Calibri"/>
                <a:cs typeface="Times New Roman" panose="02020603050405020304" pitchFamily="18" charset="0"/>
                <a:sym typeface="Calibri"/>
              </a:rPr>
              <a:t>È la capacità che un microbo di provocare una malattia.</a:t>
            </a:r>
            <a:endParaRPr lang="it-IT" sz="2400" dirty="0">
              <a:solidFill>
                <a:srgbClr val="0070C0"/>
              </a:solidFill>
              <a:latin typeface="Times New Roman" panose="02020603050405020304" pitchFamily="18" charset="0"/>
              <a:cs typeface="Times New Roman" panose="02020603050405020304" pitchFamily="18" charset="0"/>
            </a:endParaRPr>
          </a:p>
          <a:p>
            <a:pPr marL="0" indent="0">
              <a:lnSpc>
                <a:spcPct val="120000"/>
              </a:lnSpc>
              <a:buClr>
                <a:schemeClr val="accent1"/>
              </a:buClr>
              <a:buSzPts val="2400"/>
              <a:buNone/>
            </a:pPr>
            <a:endParaRPr lang="it-IT" sz="2400" b="1" dirty="0">
              <a:solidFill>
                <a:srgbClr val="7030A0"/>
              </a:solidFill>
              <a:latin typeface="Times New Roman" panose="02020603050405020304" pitchFamily="18" charset="0"/>
              <a:ea typeface="Calibri"/>
              <a:cs typeface="Times New Roman" panose="02020603050405020304" pitchFamily="18" charset="0"/>
              <a:sym typeface="Calibri"/>
            </a:endParaRPr>
          </a:p>
          <a:p>
            <a:pPr marL="0" indent="0">
              <a:lnSpc>
                <a:spcPct val="120000"/>
              </a:lnSpc>
              <a:buClr>
                <a:schemeClr val="accent1"/>
              </a:buClr>
              <a:buSzPts val="2400"/>
              <a:buNone/>
            </a:pPr>
            <a:r>
              <a:rPr lang="it-IT" sz="2400" b="1" dirty="0">
                <a:solidFill>
                  <a:srgbClr val="7030A0"/>
                </a:solidFill>
                <a:latin typeface="Times New Roman" panose="02020603050405020304" pitchFamily="18" charset="0"/>
                <a:ea typeface="Calibri"/>
                <a:cs typeface="Times New Roman" panose="02020603050405020304" pitchFamily="18" charset="0"/>
                <a:sym typeface="Calibri"/>
              </a:rPr>
              <a:t>Virulenza:</a:t>
            </a:r>
            <a:r>
              <a:rPr lang="it-IT" sz="2400" b="1" dirty="0">
                <a:solidFill>
                  <a:srgbClr val="7030A0"/>
                </a:solidFill>
                <a:latin typeface="Times New Roman" panose="02020603050405020304" pitchFamily="18" charset="0"/>
                <a:cs typeface="Times New Roman" panose="02020603050405020304" pitchFamily="18" charset="0"/>
                <a:sym typeface="Calibri"/>
              </a:rPr>
              <a:t> </a:t>
            </a:r>
            <a:r>
              <a:rPr lang="it-IT" sz="2400" dirty="0">
                <a:solidFill>
                  <a:srgbClr val="0070C0"/>
                </a:solidFill>
                <a:latin typeface="Times New Roman" panose="02020603050405020304" pitchFamily="18" charset="0"/>
                <a:ea typeface="Calibri"/>
                <a:cs typeface="Times New Roman" panose="02020603050405020304" pitchFamily="18" charset="0"/>
                <a:sym typeface="Calibri"/>
              </a:rPr>
              <a:t>Ci dà la misura della gravità della malattia. Malattie come il mal di gola o il raffreddore sono mali non gravi e pertanto causati da microbi poco virulenti, mentre il colera, l’epatite, la tubercolosi, ecc. sono molto più gravi e pertanto causate da microbi più virulenti.</a:t>
            </a:r>
            <a:endParaRPr lang="it-IT" sz="2400" dirty="0">
              <a:solidFill>
                <a:srgbClr val="0070C0"/>
              </a:solidFill>
              <a:latin typeface="Times New Roman" panose="02020603050405020304" pitchFamily="18" charset="0"/>
              <a:cs typeface="Times New Roman" panose="02020603050405020304" pitchFamily="18" charset="0"/>
            </a:endParaRPr>
          </a:p>
        </p:txBody>
      </p:sp>
      <p:sp>
        <p:nvSpPr>
          <p:cNvPr id="2" name="CasellaDiTesto 1">
            <a:extLst>
              <a:ext uri="{FF2B5EF4-FFF2-40B4-BE49-F238E27FC236}">
                <a16:creationId xmlns:a16="http://schemas.microsoft.com/office/drawing/2014/main" id="{A1A98A2A-C287-51C9-4CB5-0FC52DC9D8F1}"/>
              </a:ext>
            </a:extLst>
          </p:cNvPr>
          <p:cNvSpPr txBox="1"/>
          <p:nvPr/>
        </p:nvSpPr>
        <p:spPr>
          <a:xfrm>
            <a:off x="8662859" y="857250"/>
            <a:ext cx="548548" cy="553998"/>
          </a:xfrm>
          <a:prstGeom prst="rect">
            <a:avLst/>
          </a:prstGeom>
          <a:noFill/>
        </p:spPr>
        <p:txBody>
          <a:bodyPr wrap="none" rtlCol="0">
            <a:spAutoFit/>
          </a:bodyPr>
          <a:lstStyle/>
          <a:p>
            <a:r>
              <a:rPr lang="it-IT" sz="3000" b="1" dirty="0">
                <a:solidFill>
                  <a:srgbClr val="C00000"/>
                </a:solidFill>
              </a:rPr>
              <a:t>SI</a:t>
            </a:r>
          </a:p>
        </p:txBody>
      </p:sp>
    </p:spTree>
    <p:extLst>
      <p:ext uri="{BB962C8B-B14F-4D97-AF65-F5344CB8AC3E}">
        <p14:creationId xmlns:p14="http://schemas.microsoft.com/office/powerpoint/2010/main" val="7079099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p13"/>
          <p:cNvSpPr txBox="1"/>
          <p:nvPr/>
        </p:nvSpPr>
        <p:spPr>
          <a:xfrm>
            <a:off x="1526383" y="1447801"/>
            <a:ext cx="439340" cy="273844"/>
          </a:xfrm>
          <a:prstGeom prst="rect">
            <a:avLst/>
          </a:prstGeom>
          <a:noFill/>
          <a:ln>
            <a:noFill/>
          </a:ln>
        </p:spPr>
        <p:txBody>
          <a:bodyPr spcFirstLastPara="1" wrap="square" lIns="68569" tIns="34275" rIns="68569" bIns="34275" anchor="ctr" anchorCtr="0">
            <a:noAutofit/>
          </a:bodyPr>
          <a:lstStyle/>
          <a:p>
            <a:pPr algn="r">
              <a:buClr>
                <a:srgbClr val="FEFFFF"/>
              </a:buClr>
              <a:buSzPts val="2000"/>
            </a:pPr>
            <a:fld id="{00000000-1234-1234-1234-123412341234}" type="slidenum">
              <a:rPr lang="en-US" sz="1500">
                <a:solidFill>
                  <a:srgbClr val="FEFFFF"/>
                </a:solidFill>
                <a:latin typeface="Century Gothic"/>
                <a:ea typeface="Century Gothic"/>
                <a:cs typeface="Century Gothic"/>
                <a:sym typeface="Century Gothic"/>
              </a:rPr>
              <a:pPr algn="r">
                <a:buClr>
                  <a:srgbClr val="FEFFFF"/>
                </a:buClr>
                <a:buSzPts val="2000"/>
              </a:pPr>
              <a:t>73</a:t>
            </a:fld>
            <a:endParaRPr sz="1050"/>
          </a:p>
        </p:txBody>
      </p:sp>
      <p:sp>
        <p:nvSpPr>
          <p:cNvPr id="794" name="Google Shape;794;p13"/>
          <p:cNvSpPr txBox="1"/>
          <p:nvPr/>
        </p:nvSpPr>
        <p:spPr>
          <a:xfrm>
            <a:off x="67407" y="0"/>
            <a:ext cx="9144000" cy="4570452"/>
          </a:xfrm>
          <a:prstGeom prst="rect">
            <a:avLst/>
          </a:prstGeom>
          <a:noFill/>
          <a:ln>
            <a:noFill/>
          </a:ln>
        </p:spPr>
        <p:txBody>
          <a:bodyPr spcFirstLastPara="1" wrap="square" lIns="68569" tIns="34275" rIns="68569" bIns="34275" anchor="t" anchorCtr="0">
            <a:spAutoFit/>
          </a:bodyPr>
          <a:lstStyle/>
          <a:p>
            <a:pPr algn="ctr">
              <a:lnSpc>
                <a:spcPct val="150000"/>
              </a:lnSpc>
              <a:buClr>
                <a:srgbClr val="002060"/>
              </a:buClr>
              <a:buSzPts val="2400"/>
            </a:pPr>
            <a:r>
              <a:rPr lang="en-US" sz="2700" b="1" dirty="0" err="1">
                <a:solidFill>
                  <a:srgbClr val="7030A0"/>
                </a:solidFill>
                <a:latin typeface="Times New Roman" panose="02020603050405020304" pitchFamily="18" charset="0"/>
                <a:cs typeface="Times New Roman" panose="02020603050405020304" pitchFamily="18" charset="0"/>
              </a:rPr>
              <a:t>Vaccinazione</a:t>
            </a:r>
            <a:endParaRPr sz="2700" dirty="0">
              <a:solidFill>
                <a:srgbClr val="7030A0"/>
              </a:solidFill>
              <a:latin typeface="Times New Roman" panose="02020603050405020304" pitchFamily="18" charset="0"/>
              <a:cs typeface="Times New Roman" panose="02020603050405020304" pitchFamily="18" charset="0"/>
            </a:endParaRPr>
          </a:p>
          <a:p>
            <a:pPr algn="just">
              <a:lnSpc>
                <a:spcPct val="150000"/>
              </a:lnSpc>
              <a:buClr>
                <a:schemeClr val="dk1"/>
              </a:buClr>
              <a:buSzPts val="2000"/>
            </a:pPr>
            <a:endParaRPr sz="2100" dirty="0">
              <a:solidFill>
                <a:srgbClr val="002060"/>
              </a:solidFill>
              <a:latin typeface="Times New Roman" panose="02020603050405020304" pitchFamily="18" charset="0"/>
              <a:cs typeface="Times New Roman" panose="02020603050405020304" pitchFamily="18" charset="0"/>
            </a:endParaRPr>
          </a:p>
          <a:p>
            <a:pPr algn="just">
              <a:lnSpc>
                <a:spcPct val="150000"/>
              </a:lnSpc>
              <a:buClr>
                <a:srgbClr val="002060"/>
              </a:buClr>
              <a:buSzPts val="2000"/>
            </a:pPr>
            <a:r>
              <a:rPr lang="en-US" sz="2100" b="1" dirty="0" err="1">
                <a:solidFill>
                  <a:srgbClr val="7030A0"/>
                </a:solidFill>
                <a:latin typeface="Times New Roman" panose="02020603050405020304" pitchFamily="18" charset="0"/>
                <a:cs typeface="Times New Roman" panose="02020603050405020304" pitchFamily="18" charset="0"/>
              </a:rPr>
              <a:t>Consiste</a:t>
            </a:r>
            <a:r>
              <a:rPr lang="en-US" sz="2100" b="1" dirty="0">
                <a:solidFill>
                  <a:srgbClr val="7030A0"/>
                </a:solidFill>
                <a:latin typeface="Times New Roman" panose="02020603050405020304" pitchFamily="18" charset="0"/>
                <a:cs typeface="Times New Roman" panose="02020603050405020304" pitchFamily="18" charset="0"/>
              </a:rPr>
              <a:t> nella </a:t>
            </a:r>
            <a:r>
              <a:rPr lang="en-US" sz="2100" b="1" dirty="0" err="1">
                <a:solidFill>
                  <a:srgbClr val="7030A0"/>
                </a:solidFill>
                <a:latin typeface="Times New Roman" panose="02020603050405020304" pitchFamily="18" charset="0"/>
                <a:cs typeface="Times New Roman" panose="02020603050405020304" pitchFamily="18" charset="0"/>
              </a:rPr>
              <a:t>somministrazione</a:t>
            </a:r>
            <a:r>
              <a:rPr lang="en-US" sz="2100" b="1" dirty="0">
                <a:solidFill>
                  <a:srgbClr val="7030A0"/>
                </a:solidFill>
                <a:latin typeface="Times New Roman" panose="02020603050405020304" pitchFamily="18" charset="0"/>
                <a:cs typeface="Times New Roman" panose="02020603050405020304" pitchFamily="18" charset="0"/>
              </a:rPr>
              <a:t> di un preparato con lo scopo di produrre le risposte immunitaria </a:t>
            </a:r>
            <a:r>
              <a:rPr lang="en-US" sz="2100" b="1" dirty="0" err="1">
                <a:solidFill>
                  <a:srgbClr val="7030A0"/>
                </a:solidFill>
                <a:latin typeface="Times New Roman" panose="02020603050405020304" pitchFamily="18" charset="0"/>
                <a:cs typeface="Times New Roman" panose="02020603050405020304" pitchFamily="18" charset="0"/>
              </a:rPr>
              <a:t>immunitarie</a:t>
            </a:r>
            <a:r>
              <a:rPr lang="en-US" sz="2100" b="1" dirty="0">
                <a:solidFill>
                  <a:srgbClr val="7030A0"/>
                </a:solidFill>
                <a:latin typeface="Times New Roman" panose="02020603050405020304" pitchFamily="18" charset="0"/>
                <a:cs typeface="Times New Roman" panose="02020603050405020304" pitchFamily="18" charset="0"/>
              </a:rPr>
              <a:t> contro quell preparato</a:t>
            </a:r>
            <a:r>
              <a:rPr lang="en-US" sz="2100" dirty="0">
                <a:solidFill>
                  <a:srgbClr val="7030A0"/>
                </a:solidFill>
                <a:latin typeface="Times New Roman" panose="02020603050405020304" pitchFamily="18" charset="0"/>
                <a:cs typeface="Times New Roman" panose="02020603050405020304" pitchFamily="18" charset="0"/>
              </a:rPr>
              <a:t>.</a:t>
            </a:r>
            <a:endParaRPr sz="2100" dirty="0">
              <a:solidFill>
                <a:srgbClr val="7030A0"/>
              </a:solidFill>
              <a:latin typeface="Times New Roman" panose="02020603050405020304" pitchFamily="18" charset="0"/>
              <a:cs typeface="Times New Roman" panose="02020603050405020304" pitchFamily="18" charset="0"/>
            </a:endParaRPr>
          </a:p>
          <a:p>
            <a:pPr algn="just">
              <a:lnSpc>
                <a:spcPct val="150000"/>
              </a:lnSpc>
              <a:buClr>
                <a:srgbClr val="002060"/>
              </a:buClr>
              <a:buSzPts val="2000"/>
            </a:pPr>
            <a:r>
              <a:rPr lang="en-US" sz="2100" dirty="0">
                <a:solidFill>
                  <a:srgbClr val="002060"/>
                </a:solidFill>
                <a:latin typeface="Times New Roman" panose="02020603050405020304" pitchFamily="18" charset="0"/>
                <a:cs typeface="Times New Roman" panose="02020603050405020304" pitchFamily="18" charset="0"/>
              </a:rPr>
              <a:t>I globuli bianchi presenti nel sangue possono </a:t>
            </a:r>
            <a:r>
              <a:rPr lang="en-US" sz="2100" dirty="0" err="1">
                <a:solidFill>
                  <a:srgbClr val="002060"/>
                </a:solidFill>
                <a:latin typeface="Times New Roman" panose="02020603050405020304" pitchFamily="18" charset="0"/>
                <a:cs typeface="Times New Roman" panose="02020603050405020304" pitchFamily="18" charset="0"/>
              </a:rPr>
              <a:t>bloccare</a:t>
            </a:r>
            <a:r>
              <a:rPr lang="en-US" sz="2100" dirty="0">
                <a:solidFill>
                  <a:srgbClr val="002060"/>
                </a:solidFill>
                <a:latin typeface="Times New Roman" panose="02020603050405020304" pitchFamily="18" charset="0"/>
                <a:cs typeface="Times New Roman" panose="02020603050405020304" pitchFamily="18" charset="0"/>
              </a:rPr>
              <a:t> dei </a:t>
            </a:r>
            <a:r>
              <a:rPr lang="en-US" sz="2100" dirty="0" err="1">
                <a:solidFill>
                  <a:srgbClr val="002060"/>
                </a:solidFill>
                <a:latin typeface="Times New Roman" panose="02020603050405020304" pitchFamily="18" charset="0"/>
                <a:cs typeface="Times New Roman" panose="02020603050405020304" pitchFamily="18" charset="0"/>
              </a:rPr>
              <a:t>microbi</a:t>
            </a:r>
            <a:r>
              <a:rPr lang="en-US" sz="2100" dirty="0">
                <a:solidFill>
                  <a:srgbClr val="002060"/>
                </a:solidFill>
                <a:latin typeface="Times New Roman" panose="02020603050405020304" pitchFamily="18" charset="0"/>
                <a:cs typeface="Times New Roman" panose="02020603050405020304" pitchFamily="18" charset="0"/>
              </a:rPr>
              <a:t> utilizzando anticorpi (Linfociti B) che si legano al </a:t>
            </a:r>
            <a:r>
              <a:rPr lang="en-US" sz="2100" dirty="0" err="1">
                <a:solidFill>
                  <a:srgbClr val="002060"/>
                </a:solidFill>
                <a:latin typeface="Times New Roman" panose="02020603050405020304" pitchFamily="18" charset="0"/>
                <a:cs typeface="Times New Roman" panose="02020603050405020304" pitchFamily="18" charset="0"/>
              </a:rPr>
              <a:t>microbo</a:t>
            </a:r>
            <a:r>
              <a:rPr lang="en-US" sz="2100" dirty="0">
                <a:solidFill>
                  <a:srgbClr val="002060"/>
                </a:solidFill>
                <a:latin typeface="Times New Roman" panose="02020603050405020304" pitchFamily="18" charset="0"/>
                <a:cs typeface="Times New Roman" panose="02020603050405020304" pitchFamily="18" charset="0"/>
              </a:rPr>
              <a:t> e lo </a:t>
            </a:r>
            <a:r>
              <a:rPr lang="en-US" sz="2100" dirty="0" err="1">
                <a:solidFill>
                  <a:srgbClr val="002060"/>
                </a:solidFill>
                <a:latin typeface="Times New Roman" panose="02020603050405020304" pitchFamily="18" charset="0"/>
                <a:cs typeface="Times New Roman" panose="02020603050405020304" pitchFamily="18" charset="0"/>
              </a:rPr>
              <a:t>neutralizzano</a:t>
            </a:r>
            <a:r>
              <a:rPr lang="en-US" sz="2100" dirty="0">
                <a:solidFill>
                  <a:srgbClr val="002060"/>
                </a:solidFill>
                <a:latin typeface="Times New Roman" panose="02020603050405020304" pitchFamily="18" charset="0"/>
                <a:cs typeface="Times New Roman" panose="02020603050405020304" pitchFamily="18" charset="0"/>
              </a:rPr>
              <a:t>. O </a:t>
            </a:r>
            <a:r>
              <a:rPr lang="en-US" sz="2100" dirty="0" err="1">
                <a:solidFill>
                  <a:srgbClr val="002060"/>
                </a:solidFill>
                <a:latin typeface="Times New Roman" panose="02020603050405020304" pitchFamily="18" charset="0"/>
                <a:cs typeface="Times New Roman" panose="02020603050405020304" pitchFamily="18" charset="0"/>
              </a:rPr>
              <a:t>aggredire</a:t>
            </a:r>
            <a:r>
              <a:rPr lang="en-US" sz="2100" dirty="0">
                <a:solidFill>
                  <a:srgbClr val="002060"/>
                </a:solidFill>
                <a:latin typeface="Times New Roman" panose="02020603050405020304" pitchFamily="18" charset="0"/>
                <a:cs typeface="Times New Roman" panose="02020603050405020304" pitchFamily="18" charset="0"/>
              </a:rPr>
              <a:t> una cellula contenente virus (Linfociti T) </a:t>
            </a:r>
            <a:r>
              <a:rPr lang="en-US" sz="2100" dirty="0" err="1">
                <a:solidFill>
                  <a:srgbClr val="002060"/>
                </a:solidFill>
                <a:latin typeface="Times New Roman" panose="02020603050405020304" pitchFamily="18" charset="0"/>
                <a:cs typeface="Times New Roman" panose="02020603050405020304" pitchFamily="18" charset="0"/>
              </a:rPr>
              <a:t>uccidendo</a:t>
            </a:r>
            <a:r>
              <a:rPr lang="en-US" sz="2100" dirty="0">
                <a:solidFill>
                  <a:srgbClr val="002060"/>
                </a:solidFill>
                <a:latin typeface="Times New Roman" panose="02020603050405020304" pitchFamily="18" charset="0"/>
                <a:cs typeface="Times New Roman" panose="02020603050405020304" pitchFamily="18" charset="0"/>
              </a:rPr>
              <a:t> sia la cellula che i virus.</a:t>
            </a:r>
          </a:p>
          <a:p>
            <a:pPr algn="just">
              <a:lnSpc>
                <a:spcPct val="150000"/>
              </a:lnSpc>
              <a:buClr>
                <a:srgbClr val="002060"/>
              </a:buClr>
              <a:buSzPts val="2000"/>
            </a:pPr>
            <a:r>
              <a:rPr lang="it-IT" sz="2100" dirty="0">
                <a:solidFill>
                  <a:srgbClr val="002060"/>
                </a:solidFill>
                <a:latin typeface="Times New Roman" panose="02020603050405020304" pitchFamily="18" charset="0"/>
                <a:cs typeface="Times New Roman" panose="02020603050405020304" pitchFamily="18" charset="0"/>
              </a:rPr>
              <a:t>La vaccinazione consente al sistema immunitario di agire con maggior rapidità e precisione impedendo ai microrganismi di far ammalare l’individuo colpito.</a:t>
            </a:r>
            <a:endParaRPr lang="en-US" sz="2100" dirty="0">
              <a:solidFill>
                <a:srgbClr val="002060"/>
              </a:solidFill>
              <a:latin typeface="Times New Roman" panose="02020603050405020304" pitchFamily="18" charset="0"/>
              <a:cs typeface="Times New Roman" panose="02020603050405020304" pitchFamily="18" charset="0"/>
            </a:endParaRPr>
          </a:p>
        </p:txBody>
      </p:sp>
      <p:sp>
        <p:nvSpPr>
          <p:cNvPr id="2" name="CasellaDiTesto 1">
            <a:extLst>
              <a:ext uri="{FF2B5EF4-FFF2-40B4-BE49-F238E27FC236}">
                <a16:creationId xmlns:a16="http://schemas.microsoft.com/office/drawing/2014/main" id="{57DA5DD7-3766-5312-D680-713BBB84D130}"/>
              </a:ext>
            </a:extLst>
          </p:cNvPr>
          <p:cNvSpPr txBox="1"/>
          <p:nvPr/>
        </p:nvSpPr>
        <p:spPr>
          <a:xfrm>
            <a:off x="8652993" y="0"/>
            <a:ext cx="548548" cy="553998"/>
          </a:xfrm>
          <a:prstGeom prst="rect">
            <a:avLst/>
          </a:prstGeom>
          <a:noFill/>
        </p:spPr>
        <p:txBody>
          <a:bodyPr wrap="none" rtlCol="0">
            <a:spAutoFit/>
          </a:bodyPr>
          <a:lstStyle/>
          <a:p>
            <a:r>
              <a:rPr lang="it-IT" sz="3000" b="1" dirty="0">
                <a:solidFill>
                  <a:srgbClr val="C00000"/>
                </a:solidFill>
              </a:rPr>
              <a:t>SI</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1" name="Google Shape;801;p14"/>
          <p:cNvSpPr txBox="1">
            <a:spLocks noGrp="1"/>
          </p:cNvSpPr>
          <p:nvPr>
            <p:ph type="body" idx="1"/>
          </p:nvPr>
        </p:nvSpPr>
        <p:spPr>
          <a:xfrm>
            <a:off x="0" y="0"/>
            <a:ext cx="9144000" cy="4917057"/>
          </a:xfrm>
          <a:prstGeom prst="rect">
            <a:avLst/>
          </a:prstGeom>
          <a:noFill/>
          <a:ln>
            <a:noFill/>
          </a:ln>
        </p:spPr>
        <p:txBody>
          <a:bodyPr spcFirstLastPara="1" vert="horz" wrap="square" lIns="68569" tIns="34275" rIns="68569" bIns="34275" rtlCol="0" anchor="t" anchorCtr="0">
            <a:noAutofit/>
          </a:bodyPr>
          <a:lstStyle/>
          <a:p>
            <a:pPr marL="0" indent="0" algn="ctr">
              <a:buClr>
                <a:schemeClr val="accent1"/>
              </a:buClr>
              <a:buSzPts val="2000"/>
            </a:pPr>
            <a:r>
              <a:rPr lang="en-US" sz="2700" dirty="0">
                <a:solidFill>
                  <a:srgbClr val="FF0000"/>
                </a:solidFill>
                <a:latin typeface="Times New Roman" panose="02020603050405020304" pitchFamily="18" charset="0"/>
                <a:cs typeface="Times New Roman" panose="02020603050405020304" pitchFamily="18" charset="0"/>
              </a:rPr>
              <a:t>Uso </a:t>
            </a:r>
            <a:r>
              <a:rPr lang="en-US" sz="2700" dirty="0" err="1">
                <a:solidFill>
                  <a:srgbClr val="FF0000"/>
                </a:solidFill>
                <a:latin typeface="Times New Roman" panose="02020603050405020304" pitchFamily="18" charset="0"/>
                <a:cs typeface="Times New Roman" panose="02020603050405020304" pitchFamily="18" charset="0"/>
              </a:rPr>
              <a:t>deliberato</a:t>
            </a:r>
            <a:r>
              <a:rPr lang="en-US" sz="2700" dirty="0">
                <a:solidFill>
                  <a:srgbClr val="FF0000"/>
                </a:solidFill>
                <a:latin typeface="Times New Roman" panose="02020603050405020304" pitchFamily="18" charset="0"/>
                <a:cs typeface="Times New Roman" panose="02020603050405020304" pitchFamily="18" charset="0"/>
              </a:rPr>
              <a:t> di </a:t>
            </a:r>
            <a:r>
              <a:rPr lang="en-US" sz="2700" dirty="0" err="1">
                <a:solidFill>
                  <a:srgbClr val="FF0000"/>
                </a:solidFill>
                <a:latin typeface="Times New Roman" panose="02020603050405020304" pitchFamily="18" charset="0"/>
                <a:cs typeface="Times New Roman" panose="02020603050405020304" pitchFamily="18" charset="0"/>
              </a:rPr>
              <a:t>agenti</a:t>
            </a:r>
            <a:r>
              <a:rPr lang="en-US" sz="2700" dirty="0">
                <a:solidFill>
                  <a:srgbClr val="FF0000"/>
                </a:solidFill>
                <a:latin typeface="Times New Roman" panose="02020603050405020304" pitchFamily="18" charset="0"/>
                <a:cs typeface="Times New Roman" panose="02020603050405020304" pitchFamily="18" charset="0"/>
              </a:rPr>
              <a:t> chimici</a:t>
            </a:r>
          </a:p>
          <a:p>
            <a:pPr marL="0" indent="0" algn="just">
              <a:buClr>
                <a:schemeClr val="accent1"/>
              </a:buClr>
              <a:buSzPts val="2000"/>
            </a:pPr>
            <a:endParaRPr lang="en-US" sz="2700" dirty="0">
              <a:solidFill>
                <a:srgbClr val="FF0000"/>
              </a:solidFill>
              <a:latin typeface="Times New Roman" panose="02020603050405020304" pitchFamily="18" charset="0"/>
              <a:cs typeface="Times New Roman" panose="02020603050405020304" pitchFamily="18" charset="0"/>
            </a:endParaRPr>
          </a:p>
          <a:p>
            <a:pPr marL="0" indent="0" algn="just">
              <a:buClr>
                <a:schemeClr val="accent1"/>
              </a:buClr>
              <a:buSzPts val="2000"/>
            </a:pPr>
            <a:r>
              <a:rPr lang="en-US" sz="2800" dirty="0">
                <a:solidFill>
                  <a:srgbClr val="002060"/>
                </a:solidFill>
                <a:latin typeface="Times New Roman" panose="02020603050405020304" pitchFamily="18" charset="0"/>
                <a:ea typeface="Calibri"/>
                <a:cs typeface="Times New Roman" panose="02020603050405020304" pitchFamily="18" charset="0"/>
                <a:sym typeface="Calibri"/>
              </a:rPr>
              <a:t>Si considera uso di </a:t>
            </a:r>
            <a:r>
              <a:rPr lang="en-US" sz="2800" dirty="0" err="1">
                <a:solidFill>
                  <a:srgbClr val="002060"/>
                </a:solidFill>
                <a:latin typeface="Times New Roman" panose="02020603050405020304" pitchFamily="18" charset="0"/>
                <a:ea typeface="Calibri"/>
                <a:cs typeface="Times New Roman" panose="02020603050405020304" pitchFamily="18" charset="0"/>
                <a:sym typeface="Calibri"/>
              </a:rPr>
              <a:t>agenti</a:t>
            </a:r>
            <a:r>
              <a:rPr lang="en-US" sz="2800" dirty="0">
                <a:solidFill>
                  <a:srgbClr val="002060"/>
                </a:solidFill>
                <a:latin typeface="Times New Roman" panose="02020603050405020304" pitchFamily="18" charset="0"/>
                <a:ea typeface="Calibri"/>
                <a:cs typeface="Times New Roman" panose="02020603050405020304" pitchFamily="18" charset="0"/>
                <a:sym typeface="Calibri"/>
              </a:rPr>
              <a:t> </a:t>
            </a:r>
            <a:r>
              <a:rPr lang="en-US" sz="2800" dirty="0" err="1">
                <a:solidFill>
                  <a:srgbClr val="002060"/>
                </a:solidFill>
                <a:latin typeface="Times New Roman" panose="02020603050405020304" pitchFamily="18" charset="0"/>
                <a:ea typeface="Calibri"/>
                <a:cs typeface="Times New Roman" panose="02020603050405020304" pitchFamily="18" charset="0"/>
                <a:sym typeface="Calibri"/>
              </a:rPr>
              <a:t>biologici</a:t>
            </a:r>
            <a:r>
              <a:rPr lang="en-US" sz="2800" dirty="0">
                <a:solidFill>
                  <a:srgbClr val="002060"/>
                </a:solidFill>
                <a:latin typeface="Times New Roman" panose="02020603050405020304" pitchFamily="18" charset="0"/>
                <a:ea typeface="Calibri"/>
                <a:cs typeface="Times New Roman" panose="02020603050405020304" pitchFamily="18" charset="0"/>
                <a:sym typeface="Calibri"/>
              </a:rPr>
              <a:t> quando microrganismi </a:t>
            </a:r>
            <a:r>
              <a:rPr lang="en-US" sz="2800" dirty="0" err="1">
                <a:solidFill>
                  <a:srgbClr val="002060"/>
                </a:solidFill>
                <a:latin typeface="Times New Roman" panose="02020603050405020304" pitchFamily="18" charset="0"/>
                <a:ea typeface="Calibri"/>
                <a:cs typeface="Times New Roman" panose="02020603050405020304" pitchFamily="18" charset="0"/>
                <a:sym typeface="Calibri"/>
              </a:rPr>
              <a:t>considerati</a:t>
            </a:r>
            <a:r>
              <a:rPr lang="en-US" sz="2800" dirty="0">
                <a:solidFill>
                  <a:srgbClr val="002060"/>
                </a:solidFill>
                <a:latin typeface="Times New Roman" panose="02020603050405020304" pitchFamily="18" charset="0"/>
                <a:ea typeface="Calibri"/>
                <a:cs typeface="Times New Roman" panose="02020603050405020304" pitchFamily="18" charset="0"/>
                <a:sym typeface="Calibri"/>
              </a:rPr>
              <a:t> </a:t>
            </a:r>
            <a:r>
              <a:rPr lang="en-US" sz="2800" dirty="0" err="1">
                <a:solidFill>
                  <a:srgbClr val="002060"/>
                </a:solidFill>
                <a:latin typeface="Times New Roman" panose="02020603050405020304" pitchFamily="18" charset="0"/>
                <a:ea typeface="Calibri"/>
                <a:cs typeface="Times New Roman" panose="02020603050405020304" pitchFamily="18" charset="0"/>
                <a:sym typeface="Calibri"/>
              </a:rPr>
              <a:t>agenti</a:t>
            </a:r>
            <a:r>
              <a:rPr lang="en-US" sz="2800" dirty="0">
                <a:solidFill>
                  <a:srgbClr val="002060"/>
                </a:solidFill>
                <a:latin typeface="Times New Roman" panose="02020603050405020304" pitchFamily="18" charset="0"/>
                <a:ea typeface="Calibri"/>
                <a:cs typeface="Times New Roman" panose="02020603050405020304" pitchFamily="18" charset="0"/>
                <a:sym typeface="Calibri"/>
              </a:rPr>
              <a:t> </a:t>
            </a:r>
            <a:r>
              <a:rPr lang="en-US" sz="2800" dirty="0" err="1">
                <a:solidFill>
                  <a:srgbClr val="002060"/>
                </a:solidFill>
                <a:latin typeface="Times New Roman" panose="02020603050405020304" pitchFamily="18" charset="0"/>
                <a:ea typeface="Calibri"/>
                <a:cs typeface="Times New Roman" panose="02020603050405020304" pitchFamily="18" charset="0"/>
                <a:sym typeface="Calibri"/>
              </a:rPr>
              <a:t>biologici</a:t>
            </a:r>
            <a:r>
              <a:rPr lang="en-US" sz="2800" dirty="0">
                <a:solidFill>
                  <a:srgbClr val="002060"/>
                </a:solidFill>
                <a:latin typeface="Times New Roman" panose="02020603050405020304" pitchFamily="18" charset="0"/>
                <a:ea typeface="Calibri"/>
                <a:cs typeface="Times New Roman" panose="02020603050405020304" pitchFamily="18" charset="0"/>
                <a:sym typeface="Calibri"/>
              </a:rPr>
              <a:t> ai sensi </a:t>
            </a:r>
            <a:r>
              <a:rPr lang="en-US" sz="2800" dirty="0" err="1">
                <a:solidFill>
                  <a:srgbClr val="002060"/>
                </a:solidFill>
                <a:latin typeface="Times New Roman" panose="02020603050405020304" pitchFamily="18" charset="0"/>
                <a:ea typeface="Calibri"/>
                <a:cs typeface="Times New Roman" panose="02020603050405020304" pitchFamily="18" charset="0"/>
                <a:sym typeface="Calibri"/>
              </a:rPr>
              <a:t>dell’art</a:t>
            </a:r>
            <a:r>
              <a:rPr lang="en-US" sz="2800" dirty="0">
                <a:solidFill>
                  <a:srgbClr val="002060"/>
                </a:solidFill>
                <a:latin typeface="Times New Roman" panose="02020603050405020304" pitchFamily="18" charset="0"/>
                <a:ea typeface="Calibri"/>
                <a:cs typeface="Times New Roman" panose="02020603050405020304" pitchFamily="18" charset="0"/>
                <a:sym typeface="Calibri"/>
              </a:rPr>
              <a:t>. 271 </a:t>
            </a:r>
            <a:r>
              <a:rPr lang="en-US" sz="2800" dirty="0" err="1">
                <a:solidFill>
                  <a:srgbClr val="002060"/>
                </a:solidFill>
                <a:latin typeface="Times New Roman" panose="02020603050405020304" pitchFamily="18" charset="0"/>
                <a:ea typeface="Calibri"/>
                <a:cs typeface="Times New Roman" panose="02020603050405020304" pitchFamily="18" charset="0"/>
                <a:sym typeface="Calibri"/>
              </a:rPr>
              <a:t>D.Lgs</a:t>
            </a:r>
            <a:r>
              <a:rPr lang="en-US" sz="2800" dirty="0">
                <a:solidFill>
                  <a:srgbClr val="002060"/>
                </a:solidFill>
                <a:latin typeface="Times New Roman" panose="02020603050405020304" pitchFamily="18" charset="0"/>
                <a:ea typeface="Calibri"/>
                <a:cs typeface="Times New Roman" panose="02020603050405020304" pitchFamily="18" charset="0"/>
                <a:sym typeface="Calibri"/>
              </a:rPr>
              <a:t>. 81/2008 </a:t>
            </a:r>
            <a:r>
              <a:rPr lang="en-US" sz="2800" dirty="0" err="1">
                <a:solidFill>
                  <a:srgbClr val="002060"/>
                </a:solidFill>
                <a:latin typeface="Times New Roman" panose="02020603050405020304" pitchFamily="18" charset="0"/>
                <a:ea typeface="Calibri"/>
                <a:cs typeface="Times New Roman" panose="02020603050405020304" pitchFamily="18" charset="0"/>
                <a:sym typeface="Calibri"/>
              </a:rPr>
              <a:t>vengano</a:t>
            </a:r>
            <a:r>
              <a:rPr lang="en-US" sz="2800" dirty="0">
                <a:solidFill>
                  <a:srgbClr val="002060"/>
                </a:solidFill>
                <a:latin typeface="Times New Roman" panose="02020603050405020304" pitchFamily="18" charset="0"/>
                <a:ea typeface="Calibri"/>
                <a:cs typeface="Times New Roman" panose="02020603050405020304" pitchFamily="18" charset="0"/>
                <a:sym typeface="Calibri"/>
              </a:rPr>
              <a:t> </a:t>
            </a:r>
            <a:r>
              <a:rPr lang="en-US" sz="2800" dirty="0" err="1">
                <a:solidFill>
                  <a:srgbClr val="002060"/>
                </a:solidFill>
                <a:latin typeface="Times New Roman" panose="02020603050405020304" pitchFamily="18" charset="0"/>
                <a:ea typeface="Calibri"/>
                <a:cs typeface="Times New Roman" panose="02020603050405020304" pitchFamily="18" charset="0"/>
                <a:sym typeface="Calibri"/>
              </a:rPr>
              <a:t>volutamente</a:t>
            </a:r>
            <a:r>
              <a:rPr lang="en-US" sz="2800" dirty="0">
                <a:solidFill>
                  <a:srgbClr val="002060"/>
                </a:solidFill>
                <a:latin typeface="Times New Roman" panose="02020603050405020304" pitchFamily="18" charset="0"/>
                <a:ea typeface="Calibri"/>
                <a:cs typeface="Times New Roman" panose="02020603050405020304" pitchFamily="18" charset="0"/>
                <a:sym typeface="Calibri"/>
              </a:rPr>
              <a:t> </a:t>
            </a:r>
            <a:r>
              <a:rPr lang="en-US" sz="2800" dirty="0" err="1">
                <a:solidFill>
                  <a:srgbClr val="002060"/>
                </a:solidFill>
                <a:latin typeface="Times New Roman" panose="02020603050405020304" pitchFamily="18" charset="0"/>
                <a:ea typeface="Calibri"/>
                <a:cs typeface="Times New Roman" panose="02020603050405020304" pitchFamily="18" charset="0"/>
                <a:sym typeface="Calibri"/>
              </a:rPr>
              <a:t>introdotti</a:t>
            </a:r>
            <a:r>
              <a:rPr lang="en-US" sz="2800" dirty="0">
                <a:solidFill>
                  <a:srgbClr val="002060"/>
                </a:solidFill>
                <a:latin typeface="Times New Roman" panose="02020603050405020304" pitchFamily="18" charset="0"/>
                <a:ea typeface="Calibri"/>
                <a:cs typeface="Times New Roman" panose="02020603050405020304" pitchFamily="18" charset="0"/>
                <a:sym typeface="Calibri"/>
              </a:rPr>
              <a:t> nel ciclo </a:t>
            </a:r>
            <a:r>
              <a:rPr lang="en-US" sz="2800" dirty="0" err="1">
                <a:solidFill>
                  <a:srgbClr val="002060"/>
                </a:solidFill>
                <a:latin typeface="Times New Roman" panose="02020603050405020304" pitchFamily="18" charset="0"/>
                <a:ea typeface="Calibri"/>
                <a:cs typeface="Times New Roman" panose="02020603050405020304" pitchFamily="18" charset="0"/>
                <a:sym typeface="Calibri"/>
              </a:rPr>
              <a:t>lavorativo</a:t>
            </a:r>
            <a:r>
              <a:rPr lang="en-US" sz="2800" dirty="0">
                <a:solidFill>
                  <a:srgbClr val="002060"/>
                </a:solidFill>
                <a:latin typeface="Times New Roman" panose="02020603050405020304" pitchFamily="18" charset="0"/>
                <a:ea typeface="Calibri"/>
                <a:cs typeface="Times New Roman" panose="02020603050405020304" pitchFamily="18" charset="0"/>
                <a:sym typeface="Calibri"/>
              </a:rPr>
              <a:t> per </a:t>
            </a:r>
            <a:r>
              <a:rPr lang="en-US" sz="2800" dirty="0" err="1">
                <a:solidFill>
                  <a:srgbClr val="002060"/>
                </a:solidFill>
                <a:latin typeface="Times New Roman" panose="02020603050405020304" pitchFamily="18" charset="0"/>
                <a:ea typeface="Calibri"/>
                <a:cs typeface="Times New Roman" panose="02020603050405020304" pitchFamily="18" charset="0"/>
                <a:sym typeface="Calibri"/>
              </a:rPr>
              <a:t>subire</a:t>
            </a:r>
            <a:r>
              <a:rPr lang="en-US" sz="2800" dirty="0">
                <a:solidFill>
                  <a:srgbClr val="002060"/>
                </a:solidFill>
                <a:latin typeface="Times New Roman" panose="02020603050405020304" pitchFamily="18" charset="0"/>
                <a:ea typeface="Calibri"/>
                <a:cs typeface="Times New Roman" panose="02020603050405020304" pitchFamily="18" charset="0"/>
                <a:sym typeface="Calibri"/>
              </a:rPr>
              <a:t> </a:t>
            </a:r>
            <a:r>
              <a:rPr lang="en-US" sz="2800" dirty="0" err="1">
                <a:solidFill>
                  <a:srgbClr val="002060"/>
                </a:solidFill>
                <a:latin typeface="Times New Roman" panose="02020603050405020304" pitchFamily="18" charset="0"/>
                <a:ea typeface="Calibri"/>
                <a:cs typeface="Times New Roman" panose="02020603050405020304" pitchFamily="18" charset="0"/>
                <a:sym typeface="Calibri"/>
              </a:rPr>
              <a:t>trattamenti</a:t>
            </a:r>
            <a:r>
              <a:rPr lang="en-US" sz="2800" dirty="0">
                <a:solidFill>
                  <a:srgbClr val="002060"/>
                </a:solidFill>
                <a:latin typeface="Times New Roman" panose="02020603050405020304" pitchFamily="18" charset="0"/>
                <a:ea typeface="Calibri"/>
                <a:cs typeface="Times New Roman" panose="02020603050405020304" pitchFamily="18" charset="0"/>
                <a:sym typeface="Calibri"/>
              </a:rPr>
              <a:t> e </a:t>
            </a:r>
            <a:r>
              <a:rPr lang="en-US" sz="2800" dirty="0" err="1">
                <a:solidFill>
                  <a:srgbClr val="002060"/>
                </a:solidFill>
                <a:latin typeface="Times New Roman" panose="02020603050405020304" pitchFamily="18" charset="0"/>
                <a:ea typeface="Calibri"/>
                <a:cs typeface="Times New Roman" panose="02020603050405020304" pitchFamily="18" charset="0"/>
                <a:sym typeface="Calibri"/>
              </a:rPr>
              <a:t>manipolazioni</a:t>
            </a:r>
            <a:r>
              <a:rPr lang="en-US" sz="2800" dirty="0">
                <a:solidFill>
                  <a:srgbClr val="002060"/>
                </a:solidFill>
                <a:latin typeface="Times New Roman" panose="02020603050405020304" pitchFamily="18" charset="0"/>
                <a:ea typeface="Calibri"/>
                <a:cs typeface="Times New Roman" panose="02020603050405020304" pitchFamily="18" charset="0"/>
                <a:sym typeface="Calibri"/>
              </a:rPr>
              <a:t> </a:t>
            </a:r>
            <a:r>
              <a:rPr lang="en-US" sz="2800" dirty="0" err="1">
                <a:solidFill>
                  <a:srgbClr val="002060"/>
                </a:solidFill>
                <a:latin typeface="Times New Roman" panose="02020603050405020304" pitchFamily="18" charset="0"/>
                <a:ea typeface="Calibri"/>
                <a:cs typeface="Times New Roman" panose="02020603050405020304" pitchFamily="18" charset="0"/>
                <a:sym typeface="Calibri"/>
              </a:rPr>
              <a:t>affinché</a:t>
            </a:r>
            <a:r>
              <a:rPr lang="en-US" sz="2800" dirty="0">
                <a:solidFill>
                  <a:srgbClr val="002060"/>
                </a:solidFill>
                <a:latin typeface="Times New Roman" panose="02020603050405020304" pitchFamily="18" charset="0"/>
                <a:ea typeface="Calibri"/>
                <a:cs typeface="Times New Roman" panose="02020603050405020304" pitchFamily="18" charset="0"/>
                <a:sym typeface="Calibri"/>
              </a:rPr>
              <a:t> </a:t>
            </a:r>
            <a:r>
              <a:rPr lang="en-US" sz="2800" dirty="0" err="1">
                <a:solidFill>
                  <a:srgbClr val="002060"/>
                </a:solidFill>
                <a:latin typeface="Times New Roman" panose="02020603050405020304" pitchFamily="18" charset="0"/>
                <a:ea typeface="Calibri"/>
                <a:cs typeface="Times New Roman" panose="02020603050405020304" pitchFamily="18" charset="0"/>
                <a:sym typeface="Calibri"/>
              </a:rPr>
              <a:t>vengano</a:t>
            </a:r>
            <a:r>
              <a:rPr lang="en-US" sz="2800" dirty="0">
                <a:solidFill>
                  <a:srgbClr val="002060"/>
                </a:solidFill>
                <a:latin typeface="Times New Roman" panose="02020603050405020304" pitchFamily="18" charset="0"/>
                <a:ea typeface="Calibri"/>
                <a:cs typeface="Times New Roman" panose="02020603050405020304" pitchFamily="18" charset="0"/>
                <a:sym typeface="Calibri"/>
              </a:rPr>
              <a:t> </a:t>
            </a:r>
            <a:r>
              <a:rPr lang="en-US" sz="2800" dirty="0" err="1">
                <a:solidFill>
                  <a:srgbClr val="002060"/>
                </a:solidFill>
                <a:latin typeface="Times New Roman" panose="02020603050405020304" pitchFamily="18" charset="0"/>
                <a:ea typeface="Calibri"/>
                <a:cs typeface="Times New Roman" panose="02020603050405020304" pitchFamily="18" charset="0"/>
                <a:sym typeface="Calibri"/>
              </a:rPr>
              <a:t>sfruttate</a:t>
            </a:r>
            <a:r>
              <a:rPr lang="en-US" sz="2800" dirty="0">
                <a:solidFill>
                  <a:srgbClr val="002060"/>
                </a:solidFill>
                <a:latin typeface="Times New Roman" panose="02020603050405020304" pitchFamily="18" charset="0"/>
                <a:ea typeface="Calibri"/>
                <a:cs typeface="Times New Roman" panose="02020603050405020304" pitchFamily="18" charset="0"/>
                <a:sym typeface="Calibri"/>
              </a:rPr>
              <a:t> le loro proprietà </a:t>
            </a:r>
            <a:r>
              <a:rPr lang="en-US" sz="2800" dirty="0" err="1">
                <a:solidFill>
                  <a:srgbClr val="002060"/>
                </a:solidFill>
                <a:latin typeface="Times New Roman" panose="02020603050405020304" pitchFamily="18" charset="0"/>
                <a:ea typeface="Calibri"/>
                <a:cs typeface="Times New Roman" panose="02020603050405020304" pitchFamily="18" charset="0"/>
                <a:sym typeface="Calibri"/>
              </a:rPr>
              <a:t>biologiche</a:t>
            </a:r>
            <a:r>
              <a:rPr lang="en-US" sz="2800" dirty="0">
                <a:solidFill>
                  <a:srgbClr val="002060"/>
                </a:solidFill>
                <a:latin typeface="Times New Roman" panose="02020603050405020304" pitchFamily="18" charset="0"/>
                <a:ea typeface="Calibri"/>
                <a:cs typeface="Times New Roman" panose="02020603050405020304" pitchFamily="18" charset="0"/>
                <a:sym typeface="Calibri"/>
              </a:rPr>
              <a:t>.</a:t>
            </a:r>
          </a:p>
          <a:p>
            <a:pPr marL="0" indent="0" algn="just">
              <a:lnSpc>
                <a:spcPct val="90000"/>
              </a:lnSpc>
              <a:buClr>
                <a:srgbClr val="002060"/>
              </a:buClr>
              <a:buSzPts val="1800"/>
            </a:pPr>
            <a:endParaRPr lang="it-IT" sz="2400" dirty="0">
              <a:solidFill>
                <a:srgbClr val="FF0000"/>
              </a:solidFill>
            </a:endParaRPr>
          </a:p>
          <a:p>
            <a:pPr marL="0" indent="0" algn="just">
              <a:lnSpc>
                <a:spcPct val="90000"/>
              </a:lnSpc>
              <a:buClr>
                <a:srgbClr val="002060"/>
              </a:buClr>
              <a:buSzPts val="1800"/>
            </a:pPr>
            <a:r>
              <a:rPr lang="it-IT" sz="2400" dirty="0">
                <a:solidFill>
                  <a:srgbClr val="FF0000"/>
                </a:solidFill>
              </a:rPr>
              <a:t>Attività con uso deliberato di agenti biologici:</a:t>
            </a:r>
            <a:endParaRPr lang="it-IT" sz="2400" dirty="0">
              <a:solidFill>
                <a:srgbClr val="FF0000"/>
              </a:solidFill>
              <a:latin typeface="Times New Roman" panose="02020603050405020304" pitchFamily="18" charset="0"/>
              <a:cs typeface="Times New Roman" panose="02020603050405020304" pitchFamily="18" charset="0"/>
            </a:endParaRPr>
          </a:p>
          <a:p>
            <a:pPr marL="285750" indent="-285750" algn="just">
              <a:spcBef>
                <a:spcPts val="270"/>
              </a:spcBef>
              <a:buClr>
                <a:schemeClr val="hlink"/>
              </a:buClr>
              <a:buSzPts val="1800"/>
              <a:buFont typeface="Noto Sans Symbols"/>
              <a:buChar char="⇨"/>
            </a:pPr>
            <a:r>
              <a:rPr lang="it-IT" sz="1500" dirty="0">
                <a:solidFill>
                  <a:srgbClr val="002060"/>
                </a:solidFill>
                <a:latin typeface="Times New Roman" panose="02020603050405020304" pitchFamily="18" charset="0"/>
                <a:cs typeface="Times New Roman" panose="02020603050405020304" pitchFamily="18" charset="0"/>
              </a:rPr>
              <a:t>Università e centri di ricerca </a:t>
            </a:r>
            <a:r>
              <a:rPr lang="it-IT" sz="1500" i="1" dirty="0">
                <a:solidFill>
                  <a:srgbClr val="002060"/>
                </a:solidFill>
                <a:latin typeface="Times New Roman" panose="02020603050405020304" pitchFamily="18" charset="0"/>
                <a:cs typeface="Times New Roman" panose="02020603050405020304" pitchFamily="18" charset="0"/>
              </a:rPr>
              <a:t>(laboratori, ricerca e sperimentazione biologica)</a:t>
            </a:r>
            <a:endParaRPr lang="it-IT" sz="1500" dirty="0">
              <a:latin typeface="Times New Roman" panose="02020603050405020304" pitchFamily="18" charset="0"/>
              <a:cs typeface="Times New Roman" panose="02020603050405020304" pitchFamily="18" charset="0"/>
            </a:endParaRPr>
          </a:p>
          <a:p>
            <a:pPr marL="285750" indent="-285750" algn="just">
              <a:spcBef>
                <a:spcPts val="270"/>
              </a:spcBef>
              <a:buClr>
                <a:schemeClr val="hlink"/>
              </a:buClr>
              <a:buSzPts val="1800"/>
              <a:buFont typeface="Noto Sans Symbols"/>
              <a:buChar char="⇨"/>
            </a:pPr>
            <a:r>
              <a:rPr lang="it-IT" sz="1500" dirty="0">
                <a:solidFill>
                  <a:srgbClr val="002060"/>
                </a:solidFill>
                <a:latin typeface="Times New Roman" panose="02020603050405020304" pitchFamily="18" charset="0"/>
                <a:cs typeface="Times New Roman" panose="02020603050405020304" pitchFamily="18" charset="0"/>
              </a:rPr>
              <a:t>Sanità, zootecnia e veterinaria </a:t>
            </a:r>
            <a:r>
              <a:rPr lang="it-IT" sz="1500" i="1" dirty="0">
                <a:solidFill>
                  <a:srgbClr val="002060"/>
                </a:solidFill>
                <a:latin typeface="Times New Roman" panose="02020603050405020304" pitchFamily="18" charset="0"/>
                <a:cs typeface="Times New Roman" panose="02020603050405020304" pitchFamily="18" charset="0"/>
              </a:rPr>
              <a:t>(laboratori, test, ricerca e sperimentazione)</a:t>
            </a:r>
            <a:endParaRPr lang="it-IT" sz="1500" dirty="0">
              <a:solidFill>
                <a:srgbClr val="002060"/>
              </a:solidFill>
              <a:latin typeface="Times New Roman" panose="02020603050405020304" pitchFamily="18" charset="0"/>
              <a:cs typeface="Times New Roman" panose="02020603050405020304" pitchFamily="18" charset="0"/>
            </a:endParaRPr>
          </a:p>
          <a:p>
            <a:pPr marL="285750" indent="-285750" algn="just">
              <a:spcBef>
                <a:spcPts val="270"/>
              </a:spcBef>
              <a:buClr>
                <a:schemeClr val="hlink"/>
              </a:buClr>
              <a:buSzPts val="1800"/>
              <a:buFont typeface="Noto Sans Symbols"/>
              <a:buChar char="⇨"/>
            </a:pPr>
            <a:r>
              <a:rPr lang="it-IT" sz="1500" dirty="0">
                <a:solidFill>
                  <a:srgbClr val="002060"/>
                </a:solidFill>
                <a:latin typeface="Times New Roman" panose="02020603050405020304" pitchFamily="18" charset="0"/>
                <a:cs typeface="Times New Roman" panose="02020603050405020304" pitchFamily="18" charset="0"/>
              </a:rPr>
              <a:t>Farmaceutica </a:t>
            </a:r>
            <a:r>
              <a:rPr lang="it-IT" sz="1500" i="1" dirty="0">
                <a:solidFill>
                  <a:srgbClr val="002060"/>
                </a:solidFill>
                <a:latin typeface="Times New Roman" panose="02020603050405020304" pitchFamily="18" charset="0"/>
                <a:cs typeface="Times New Roman" panose="02020603050405020304" pitchFamily="18" charset="0"/>
              </a:rPr>
              <a:t>(produzione vaccini e farmaci, kit diagnostici con prove biologiche)</a:t>
            </a:r>
            <a:endParaRPr lang="it-IT" sz="1500" dirty="0">
              <a:solidFill>
                <a:srgbClr val="002060"/>
              </a:solidFill>
              <a:latin typeface="Times New Roman" panose="02020603050405020304" pitchFamily="18" charset="0"/>
              <a:cs typeface="Times New Roman" panose="02020603050405020304" pitchFamily="18" charset="0"/>
            </a:endParaRPr>
          </a:p>
          <a:p>
            <a:pPr marL="285750" indent="-285750" algn="just">
              <a:spcBef>
                <a:spcPts val="270"/>
              </a:spcBef>
              <a:buClr>
                <a:schemeClr val="hlink"/>
              </a:buClr>
              <a:buSzPts val="1800"/>
              <a:buFont typeface="Noto Sans Symbols"/>
              <a:buChar char="⇨"/>
            </a:pPr>
            <a:r>
              <a:rPr lang="it-IT" sz="1500" dirty="0">
                <a:solidFill>
                  <a:srgbClr val="002060"/>
                </a:solidFill>
                <a:latin typeface="Times New Roman" panose="02020603050405020304" pitchFamily="18" charset="0"/>
                <a:cs typeface="Times New Roman" panose="02020603050405020304" pitchFamily="18" charset="0"/>
              </a:rPr>
              <a:t>Chimica </a:t>
            </a:r>
            <a:r>
              <a:rPr lang="it-IT" sz="1500" i="1" dirty="0">
                <a:solidFill>
                  <a:srgbClr val="002060"/>
                </a:solidFill>
                <a:latin typeface="Times New Roman" panose="02020603050405020304" pitchFamily="18" charset="0"/>
                <a:cs typeface="Times New Roman" panose="02020603050405020304" pitchFamily="18" charset="0"/>
              </a:rPr>
              <a:t>(produzione per biotrasformazione di composti vari, es. detersivi)</a:t>
            </a:r>
            <a:endParaRPr lang="it-IT" sz="1500" dirty="0">
              <a:latin typeface="Times New Roman" panose="02020603050405020304" pitchFamily="18" charset="0"/>
              <a:cs typeface="Times New Roman" panose="02020603050405020304" pitchFamily="18" charset="0"/>
            </a:endParaRPr>
          </a:p>
          <a:p>
            <a:pPr marL="285750" indent="-285750" algn="just">
              <a:spcBef>
                <a:spcPts val="270"/>
              </a:spcBef>
              <a:buClr>
                <a:schemeClr val="hlink"/>
              </a:buClr>
              <a:buSzPts val="1800"/>
              <a:buFont typeface="Noto Sans Symbols"/>
              <a:buChar char="⇨"/>
            </a:pPr>
            <a:r>
              <a:rPr lang="it-IT" sz="1500" dirty="0">
                <a:solidFill>
                  <a:srgbClr val="002060"/>
                </a:solidFill>
                <a:latin typeface="Times New Roman" panose="02020603050405020304" pitchFamily="18" charset="0"/>
                <a:cs typeface="Times New Roman" panose="02020603050405020304" pitchFamily="18" charset="0"/>
              </a:rPr>
              <a:t>Energia </a:t>
            </a:r>
            <a:r>
              <a:rPr lang="it-IT" sz="1500" i="1" dirty="0">
                <a:solidFill>
                  <a:srgbClr val="002060"/>
                </a:solidFill>
                <a:latin typeface="Times New Roman" panose="02020603050405020304" pitchFamily="18" charset="0"/>
                <a:cs typeface="Times New Roman" panose="02020603050405020304" pitchFamily="18" charset="0"/>
              </a:rPr>
              <a:t>(produzione per biotrasformazione di vettori energetici, es. etanolo, metanolo)</a:t>
            </a:r>
            <a:endParaRPr lang="it-IT" sz="1500" dirty="0">
              <a:latin typeface="Times New Roman" panose="02020603050405020304" pitchFamily="18" charset="0"/>
              <a:cs typeface="Times New Roman" panose="02020603050405020304" pitchFamily="18" charset="0"/>
            </a:endParaRPr>
          </a:p>
          <a:p>
            <a:pPr marL="285750" indent="-285750" algn="just">
              <a:spcBef>
                <a:spcPts val="270"/>
              </a:spcBef>
              <a:buClr>
                <a:schemeClr val="hlink"/>
              </a:buClr>
              <a:buSzPts val="1800"/>
              <a:buFont typeface="Noto Sans Symbols"/>
              <a:buChar char="⇨"/>
            </a:pPr>
            <a:r>
              <a:rPr lang="it-IT" sz="1500" dirty="0">
                <a:solidFill>
                  <a:srgbClr val="002060"/>
                </a:solidFill>
                <a:latin typeface="Times New Roman" panose="02020603050405020304" pitchFamily="18" charset="0"/>
                <a:cs typeface="Times New Roman" panose="02020603050405020304" pitchFamily="18" charset="0"/>
              </a:rPr>
              <a:t>Ambiente </a:t>
            </a:r>
            <a:r>
              <a:rPr lang="it-IT" sz="1500" i="1" dirty="0">
                <a:solidFill>
                  <a:srgbClr val="002060"/>
                </a:solidFill>
                <a:latin typeface="Times New Roman" panose="02020603050405020304" pitchFamily="18" charset="0"/>
                <a:cs typeface="Times New Roman" panose="02020603050405020304" pitchFamily="18" charset="0"/>
              </a:rPr>
              <a:t>(trattamento rifiuti, impianti di depurazione acque, ecc.)</a:t>
            </a:r>
            <a:endParaRPr lang="it-IT" sz="1500" dirty="0">
              <a:latin typeface="Times New Roman" panose="02020603050405020304" pitchFamily="18" charset="0"/>
              <a:cs typeface="Times New Roman" panose="02020603050405020304" pitchFamily="18" charset="0"/>
            </a:endParaRPr>
          </a:p>
          <a:p>
            <a:pPr marL="285750" indent="-285750" algn="just">
              <a:spcBef>
                <a:spcPts val="270"/>
              </a:spcBef>
              <a:buClr>
                <a:schemeClr val="hlink"/>
              </a:buClr>
              <a:buSzPts val="1800"/>
              <a:buFont typeface="Noto Sans Symbols"/>
              <a:buChar char="⇨"/>
            </a:pPr>
            <a:r>
              <a:rPr lang="it-IT" sz="1500" dirty="0">
                <a:solidFill>
                  <a:srgbClr val="002060"/>
                </a:solidFill>
                <a:latin typeface="Times New Roman" panose="02020603050405020304" pitchFamily="18" charset="0"/>
                <a:cs typeface="Times New Roman" panose="02020603050405020304" pitchFamily="18" charset="0"/>
              </a:rPr>
              <a:t>Miniere </a:t>
            </a:r>
            <a:r>
              <a:rPr lang="it-IT" sz="1500" i="1" dirty="0">
                <a:solidFill>
                  <a:srgbClr val="002060"/>
                </a:solidFill>
                <a:latin typeface="Times New Roman" panose="02020603050405020304" pitchFamily="18" charset="0"/>
                <a:cs typeface="Times New Roman" panose="02020603050405020304" pitchFamily="18" charset="0"/>
              </a:rPr>
              <a:t>(uso di microrganismi per concentrazione metalli da soluzioni acquose)</a:t>
            </a:r>
            <a:endParaRPr lang="it-IT" sz="1500" dirty="0">
              <a:latin typeface="Times New Roman" panose="02020603050405020304" pitchFamily="18" charset="0"/>
              <a:cs typeface="Times New Roman" panose="02020603050405020304" pitchFamily="18" charset="0"/>
            </a:endParaRPr>
          </a:p>
          <a:p>
            <a:pPr marL="285750" indent="-285750" algn="just">
              <a:spcBef>
                <a:spcPts val="270"/>
              </a:spcBef>
              <a:buClr>
                <a:schemeClr val="hlink"/>
              </a:buClr>
              <a:buSzPts val="1800"/>
              <a:buFont typeface="Noto Sans Symbols"/>
              <a:buChar char="⇨"/>
            </a:pPr>
            <a:r>
              <a:rPr lang="it-IT" sz="1500" dirty="0">
                <a:solidFill>
                  <a:srgbClr val="002060"/>
                </a:solidFill>
                <a:latin typeface="Times New Roman" panose="02020603050405020304" pitchFamily="18" charset="0"/>
                <a:cs typeface="Times New Roman" panose="02020603050405020304" pitchFamily="18" charset="0"/>
              </a:rPr>
              <a:t>Agricoltura </a:t>
            </a:r>
            <a:r>
              <a:rPr lang="it-IT" sz="1500" i="1" dirty="0">
                <a:solidFill>
                  <a:srgbClr val="002060"/>
                </a:solidFill>
                <a:latin typeface="Times New Roman" panose="02020603050405020304" pitchFamily="18" charset="0"/>
                <a:cs typeface="Times New Roman" panose="02020603050405020304" pitchFamily="18" charset="0"/>
              </a:rPr>
              <a:t>(fertilizzazioni colture, inoculazione micorrize, uso antiparassitari)</a:t>
            </a:r>
            <a:endParaRPr lang="it-IT" sz="1500" dirty="0">
              <a:latin typeface="Times New Roman" panose="02020603050405020304" pitchFamily="18" charset="0"/>
              <a:cs typeface="Times New Roman" panose="02020603050405020304" pitchFamily="18" charset="0"/>
            </a:endParaRPr>
          </a:p>
          <a:p>
            <a:pPr marL="285750" indent="-285750" algn="just">
              <a:spcBef>
                <a:spcPts val="270"/>
              </a:spcBef>
              <a:buClr>
                <a:schemeClr val="hlink"/>
              </a:buClr>
              <a:buSzPts val="1800"/>
              <a:buFont typeface="Noto Sans Symbols"/>
              <a:buChar char="⇨"/>
            </a:pPr>
            <a:r>
              <a:rPr lang="it-IT" sz="1500" dirty="0">
                <a:solidFill>
                  <a:srgbClr val="002060"/>
                </a:solidFill>
                <a:latin typeface="Times New Roman" panose="02020603050405020304" pitchFamily="18" charset="0"/>
                <a:cs typeface="Times New Roman" panose="02020603050405020304" pitchFamily="18" charset="0"/>
              </a:rPr>
              <a:t>Industria delle biotecnologie </a:t>
            </a:r>
            <a:r>
              <a:rPr lang="it-IT" sz="1500" i="1" dirty="0">
                <a:solidFill>
                  <a:srgbClr val="002060"/>
                </a:solidFill>
                <a:latin typeface="Times New Roman" panose="02020603050405020304" pitchFamily="18" charset="0"/>
                <a:cs typeface="Times New Roman" panose="02020603050405020304" pitchFamily="18" charset="0"/>
              </a:rPr>
              <a:t>(produzione di microrganismi selezionati)</a:t>
            </a:r>
            <a:endParaRPr lang="it-IT" sz="1500" dirty="0">
              <a:latin typeface="Times New Roman" panose="02020603050405020304" pitchFamily="18" charset="0"/>
              <a:cs typeface="Times New Roman" panose="02020603050405020304" pitchFamily="18" charset="0"/>
            </a:endParaRPr>
          </a:p>
          <a:p>
            <a:pPr marL="285750" indent="-285750" algn="just">
              <a:spcBef>
                <a:spcPts val="270"/>
              </a:spcBef>
              <a:buClr>
                <a:schemeClr val="hlink"/>
              </a:buClr>
              <a:buSzPts val="1800"/>
              <a:buFont typeface="Noto Sans Symbols"/>
              <a:buChar char="⇨"/>
            </a:pPr>
            <a:r>
              <a:rPr lang="it-IT" sz="1500" dirty="0">
                <a:solidFill>
                  <a:srgbClr val="002060"/>
                </a:solidFill>
                <a:latin typeface="Times New Roman" panose="02020603050405020304" pitchFamily="18" charset="0"/>
                <a:cs typeface="Times New Roman" panose="02020603050405020304" pitchFamily="18" charset="0"/>
              </a:rPr>
              <a:t>Industria bellica </a:t>
            </a:r>
            <a:r>
              <a:rPr lang="it-IT" sz="1500" i="1" dirty="0">
                <a:solidFill>
                  <a:srgbClr val="002060"/>
                </a:solidFill>
                <a:latin typeface="Times New Roman" panose="02020603050405020304" pitchFamily="18" charset="0"/>
                <a:cs typeface="Times New Roman" panose="02020603050405020304" pitchFamily="18" charset="0"/>
              </a:rPr>
              <a:t>(produzione armi biologiche)</a:t>
            </a:r>
            <a:endParaRPr lang="it-IT" sz="1500" dirty="0">
              <a:latin typeface="Times New Roman" panose="02020603050405020304" pitchFamily="18" charset="0"/>
              <a:cs typeface="Times New Roman" panose="02020603050405020304" pitchFamily="18" charset="0"/>
            </a:endParaRPr>
          </a:p>
          <a:p>
            <a:pPr marL="0" indent="0" algn="just">
              <a:buClr>
                <a:schemeClr val="accent1"/>
              </a:buClr>
              <a:buSzPts val="2000"/>
            </a:pPr>
            <a:endParaRPr dirty="0">
              <a:latin typeface="Times New Roman" panose="02020603050405020304" pitchFamily="18" charset="0"/>
              <a:cs typeface="Times New Roman" panose="02020603050405020304" pitchFamily="18" charset="0"/>
            </a:endParaRPr>
          </a:p>
        </p:txBody>
      </p:sp>
      <p:sp>
        <p:nvSpPr>
          <p:cNvPr id="802" name="Google Shape;802;p14"/>
          <p:cNvSpPr txBox="1"/>
          <p:nvPr/>
        </p:nvSpPr>
        <p:spPr>
          <a:xfrm>
            <a:off x="1526383" y="1447801"/>
            <a:ext cx="439340" cy="273844"/>
          </a:xfrm>
          <a:prstGeom prst="rect">
            <a:avLst/>
          </a:prstGeom>
          <a:noFill/>
          <a:ln>
            <a:noFill/>
          </a:ln>
        </p:spPr>
        <p:txBody>
          <a:bodyPr spcFirstLastPara="1" wrap="square" lIns="68569" tIns="34275" rIns="68569" bIns="34275" anchor="ctr" anchorCtr="0">
            <a:noAutofit/>
          </a:bodyPr>
          <a:lstStyle/>
          <a:p>
            <a:pPr algn="r">
              <a:buClr>
                <a:srgbClr val="FEFFFF"/>
              </a:buClr>
              <a:buSzPts val="2000"/>
            </a:pPr>
            <a:fld id="{00000000-1234-1234-1234-123412341234}" type="slidenum">
              <a:rPr lang="en-US" sz="1500">
                <a:solidFill>
                  <a:srgbClr val="FEFFFF"/>
                </a:solidFill>
                <a:latin typeface="Century Gothic"/>
                <a:ea typeface="Century Gothic"/>
                <a:cs typeface="Century Gothic"/>
                <a:sym typeface="Century Gothic"/>
              </a:rPr>
              <a:pPr algn="r">
                <a:buClr>
                  <a:srgbClr val="FEFFFF"/>
                </a:buClr>
                <a:buSzPts val="2000"/>
              </a:pPr>
              <a:t>74</a:t>
            </a:fld>
            <a:endParaRPr sz="105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1046" name="Google Shape;1046;p46"/>
          <p:cNvSpPr txBox="1"/>
          <p:nvPr/>
        </p:nvSpPr>
        <p:spPr>
          <a:xfrm>
            <a:off x="0" y="0"/>
            <a:ext cx="9144000" cy="5024422"/>
          </a:xfrm>
          <a:prstGeom prst="rect">
            <a:avLst/>
          </a:prstGeom>
          <a:noFill/>
          <a:ln>
            <a:noFill/>
          </a:ln>
        </p:spPr>
        <p:txBody>
          <a:bodyPr spcFirstLastPara="1" wrap="square" lIns="68569" tIns="34275" rIns="68569" bIns="34275" anchor="t" anchorCtr="0">
            <a:spAutoFit/>
          </a:bodyPr>
          <a:lstStyle/>
          <a:p>
            <a:pPr algn="just">
              <a:buClr>
                <a:srgbClr val="002060"/>
              </a:buClr>
              <a:buSzPts val="2000"/>
            </a:pPr>
            <a:r>
              <a:rPr lang="en-US" sz="2800" b="1" dirty="0" err="1">
                <a:solidFill>
                  <a:srgbClr val="FF0000"/>
                </a:solidFill>
                <a:latin typeface="Times New Roman" panose="02020603050405020304" pitchFamily="18" charset="0"/>
                <a:ea typeface="Calibri"/>
                <a:cs typeface="Times New Roman" panose="02020603050405020304" pitchFamily="18" charset="0"/>
                <a:sym typeface="Calibri"/>
              </a:rPr>
              <a:t>Prevenzione</a:t>
            </a:r>
            <a:r>
              <a:rPr lang="en-US" sz="2800" b="1" dirty="0">
                <a:solidFill>
                  <a:srgbClr val="FF0000"/>
                </a:solidFill>
                <a:latin typeface="Times New Roman" panose="02020603050405020304" pitchFamily="18" charset="0"/>
                <a:ea typeface="Calibri"/>
                <a:cs typeface="Times New Roman" panose="02020603050405020304" pitchFamily="18" charset="0"/>
                <a:sym typeface="Calibri"/>
              </a:rPr>
              <a:t> in </a:t>
            </a:r>
            <a:r>
              <a:rPr lang="en-US" sz="2800" b="1" dirty="0" err="1">
                <a:solidFill>
                  <a:srgbClr val="FF0000"/>
                </a:solidFill>
                <a:latin typeface="Times New Roman" panose="02020603050405020304" pitchFamily="18" charset="0"/>
                <a:ea typeface="Calibri"/>
                <a:cs typeface="Times New Roman" panose="02020603050405020304" pitchFamily="18" charset="0"/>
                <a:sym typeface="Calibri"/>
              </a:rPr>
              <a:t>laboratorio</a:t>
            </a:r>
            <a:endParaRPr lang="en-US" sz="2800" b="1" dirty="0">
              <a:solidFill>
                <a:srgbClr val="FF0000"/>
              </a:solidFill>
              <a:latin typeface="Times New Roman" panose="02020603050405020304" pitchFamily="18" charset="0"/>
              <a:ea typeface="Calibri"/>
              <a:cs typeface="Times New Roman" panose="02020603050405020304" pitchFamily="18" charset="0"/>
              <a:sym typeface="Calibri"/>
            </a:endParaRPr>
          </a:p>
          <a:p>
            <a:pPr algn="just">
              <a:buClr>
                <a:srgbClr val="002060"/>
              </a:buClr>
              <a:buSzPts val="2000"/>
            </a:pPr>
            <a:r>
              <a:rPr lang="en-US" sz="2100" dirty="0" err="1">
                <a:solidFill>
                  <a:srgbClr val="002060"/>
                </a:solidFill>
                <a:latin typeface="Times New Roman" panose="02020603050405020304" pitchFamily="18" charset="0"/>
                <a:ea typeface="Calibri"/>
                <a:cs typeface="Times New Roman" panose="02020603050405020304" pitchFamily="18" charset="0"/>
                <a:sym typeface="Calibri"/>
              </a:rPr>
              <a:t>Lavarsi</a:t>
            </a:r>
            <a:r>
              <a:rPr lang="en-US" sz="2100" dirty="0">
                <a:solidFill>
                  <a:srgbClr val="002060"/>
                </a:solidFill>
                <a:latin typeface="Times New Roman" panose="02020603050405020304" pitchFamily="18" charset="0"/>
                <a:ea typeface="Calibri"/>
                <a:cs typeface="Times New Roman" panose="02020603050405020304" pitchFamily="18" charset="0"/>
                <a:sym typeface="Calibri"/>
              </a:rPr>
              <a:t> le mani con la frequenza e le modalità </a:t>
            </a:r>
            <a:r>
              <a:rPr lang="en-US" sz="2100" dirty="0" err="1">
                <a:solidFill>
                  <a:srgbClr val="002060"/>
                </a:solidFill>
                <a:latin typeface="Times New Roman" panose="02020603050405020304" pitchFamily="18" charset="0"/>
                <a:ea typeface="Calibri"/>
                <a:cs typeface="Times New Roman" panose="02020603050405020304" pitchFamily="18" charset="0"/>
                <a:sym typeface="Calibri"/>
              </a:rPr>
              <a:t>richieste</a:t>
            </a:r>
            <a:r>
              <a:rPr lang="en-US" sz="2100" dirty="0">
                <a:solidFill>
                  <a:srgbClr val="002060"/>
                </a:solidFill>
                <a:latin typeface="Times New Roman" panose="02020603050405020304" pitchFamily="18" charset="0"/>
                <a:ea typeface="Calibri"/>
                <a:cs typeface="Times New Roman" panose="02020603050405020304" pitchFamily="18" charset="0"/>
                <a:sym typeface="Calibri"/>
              </a:rPr>
              <a:t> dalle </a:t>
            </a:r>
            <a:r>
              <a:rPr lang="en-US" sz="2100" dirty="0" err="1">
                <a:solidFill>
                  <a:srgbClr val="002060"/>
                </a:solidFill>
                <a:latin typeface="Times New Roman" panose="02020603050405020304" pitchFamily="18" charset="0"/>
                <a:ea typeface="Calibri"/>
                <a:cs typeface="Times New Roman" panose="02020603050405020304" pitchFamily="18" charset="0"/>
                <a:sym typeface="Calibri"/>
              </a:rPr>
              <a:t>specifiche</a:t>
            </a:r>
            <a:r>
              <a:rPr lang="en-US" sz="2100" dirty="0">
                <a:solidFill>
                  <a:srgbClr val="002060"/>
                </a:solidFill>
                <a:latin typeface="Times New Roman" panose="02020603050405020304" pitchFamily="18" charset="0"/>
                <a:ea typeface="Calibri"/>
                <a:cs typeface="Times New Roman" panose="02020603050405020304" pitchFamily="18" charset="0"/>
                <a:sym typeface="Calibri"/>
              </a:rPr>
              <a:t> </a:t>
            </a:r>
            <a:r>
              <a:rPr lang="en-US" sz="2100" dirty="0" err="1">
                <a:solidFill>
                  <a:srgbClr val="002060"/>
                </a:solidFill>
                <a:latin typeface="Times New Roman" panose="02020603050405020304" pitchFamily="18" charset="0"/>
                <a:ea typeface="Calibri"/>
                <a:cs typeface="Times New Roman" panose="02020603050405020304" pitchFamily="18" charset="0"/>
                <a:sym typeface="Calibri"/>
              </a:rPr>
              <a:t>situazioni</a:t>
            </a:r>
            <a:r>
              <a:rPr lang="en-US" sz="2100" dirty="0">
                <a:solidFill>
                  <a:srgbClr val="002060"/>
                </a:solidFill>
                <a:latin typeface="Times New Roman" panose="02020603050405020304" pitchFamily="18" charset="0"/>
                <a:ea typeface="Calibri"/>
                <a:cs typeface="Times New Roman" panose="02020603050405020304" pitchFamily="18" charset="0"/>
                <a:sym typeface="Calibri"/>
              </a:rPr>
              <a:t>.</a:t>
            </a:r>
            <a:endParaRPr sz="2100" dirty="0">
              <a:latin typeface="Times New Roman" panose="02020603050405020304" pitchFamily="18" charset="0"/>
              <a:cs typeface="Times New Roman" panose="02020603050405020304" pitchFamily="18" charset="0"/>
            </a:endParaRPr>
          </a:p>
          <a:p>
            <a:pPr algn="just">
              <a:buClr>
                <a:srgbClr val="002060"/>
              </a:buClr>
              <a:buSzPts val="2000"/>
            </a:pPr>
            <a:r>
              <a:rPr lang="en-US" sz="2100" dirty="0">
                <a:solidFill>
                  <a:srgbClr val="002060"/>
                </a:solidFill>
                <a:latin typeface="Times New Roman" panose="02020603050405020304" pitchFamily="18" charset="0"/>
                <a:ea typeface="Calibri"/>
                <a:cs typeface="Times New Roman" panose="02020603050405020304" pitchFamily="18" charset="0"/>
                <a:sym typeface="Calibri"/>
              </a:rPr>
              <a:t>È </a:t>
            </a:r>
            <a:r>
              <a:rPr lang="en-US" sz="2100" dirty="0" err="1">
                <a:solidFill>
                  <a:srgbClr val="002060"/>
                </a:solidFill>
                <a:latin typeface="Times New Roman" panose="02020603050405020304" pitchFamily="18" charset="0"/>
                <a:ea typeface="Calibri"/>
                <a:cs typeface="Times New Roman" panose="02020603050405020304" pitchFamily="18" charset="0"/>
                <a:sym typeface="Calibri"/>
              </a:rPr>
              <a:t>necessario</a:t>
            </a:r>
            <a:r>
              <a:rPr lang="en-US" sz="2100" dirty="0">
                <a:solidFill>
                  <a:srgbClr val="002060"/>
                </a:solidFill>
                <a:latin typeface="Times New Roman" panose="02020603050405020304" pitchFamily="18" charset="0"/>
                <a:ea typeface="Calibri"/>
                <a:cs typeface="Times New Roman" panose="02020603050405020304" pitchFamily="18" charset="0"/>
                <a:sym typeface="Calibri"/>
              </a:rPr>
              <a:t> in ogni caso </a:t>
            </a:r>
            <a:r>
              <a:rPr lang="en-US" sz="2100" b="1" dirty="0" err="1">
                <a:solidFill>
                  <a:srgbClr val="FF0000"/>
                </a:solidFill>
                <a:latin typeface="Times New Roman" panose="02020603050405020304" pitchFamily="18" charset="0"/>
                <a:ea typeface="Calibri"/>
                <a:cs typeface="Times New Roman" panose="02020603050405020304" pitchFamily="18" charset="0"/>
                <a:sym typeface="Calibri"/>
              </a:rPr>
              <a:t>lavare</a:t>
            </a:r>
            <a:r>
              <a:rPr lang="en-US" sz="2100" b="1" dirty="0">
                <a:solidFill>
                  <a:srgbClr val="FF0000"/>
                </a:solidFill>
                <a:latin typeface="Times New Roman" panose="02020603050405020304" pitchFamily="18" charset="0"/>
                <a:ea typeface="Calibri"/>
                <a:cs typeface="Times New Roman" panose="02020603050405020304" pitchFamily="18" charset="0"/>
                <a:sym typeface="Calibri"/>
              </a:rPr>
              <a:t> le mani PRIMA e DOPO</a:t>
            </a:r>
            <a:r>
              <a:rPr lang="en-US" sz="2100" dirty="0">
                <a:solidFill>
                  <a:srgbClr val="002060"/>
                </a:solidFill>
                <a:latin typeface="Times New Roman" panose="02020603050405020304" pitchFamily="18" charset="0"/>
                <a:ea typeface="Calibri"/>
                <a:cs typeface="Times New Roman" panose="02020603050405020304" pitchFamily="18" charset="0"/>
                <a:sym typeface="Calibri"/>
              </a:rPr>
              <a:t>:</a:t>
            </a:r>
            <a:endParaRPr sz="2100" dirty="0">
              <a:latin typeface="Times New Roman" panose="02020603050405020304" pitchFamily="18" charset="0"/>
              <a:cs typeface="Times New Roman" panose="02020603050405020304" pitchFamily="18" charset="0"/>
            </a:endParaRPr>
          </a:p>
          <a:p>
            <a:pPr algn="just">
              <a:buClr>
                <a:srgbClr val="002060"/>
              </a:buClr>
              <a:buSzPts val="2000"/>
            </a:pPr>
            <a:r>
              <a:rPr lang="en-US" sz="2100" b="1" dirty="0">
                <a:solidFill>
                  <a:srgbClr val="002060"/>
                </a:solidFill>
                <a:latin typeface="Times New Roman" panose="02020603050405020304" pitchFamily="18" charset="0"/>
                <a:ea typeface="Calibri"/>
                <a:cs typeface="Times New Roman" panose="02020603050405020304" pitchFamily="18" charset="0"/>
                <a:sym typeface="Calibri"/>
              </a:rPr>
              <a:t>-   il contatto con materia </a:t>
            </a:r>
            <a:r>
              <a:rPr lang="en-US" sz="2100" b="1" dirty="0" err="1">
                <a:solidFill>
                  <a:srgbClr val="002060"/>
                </a:solidFill>
                <a:latin typeface="Times New Roman" panose="02020603050405020304" pitchFamily="18" charset="0"/>
                <a:ea typeface="Calibri"/>
                <a:cs typeface="Times New Roman" panose="02020603050405020304" pitchFamily="18" charset="0"/>
                <a:sym typeface="Calibri"/>
              </a:rPr>
              <a:t>biologico</a:t>
            </a:r>
            <a:endParaRPr sz="2100" dirty="0">
              <a:latin typeface="Times New Roman" panose="02020603050405020304" pitchFamily="18" charset="0"/>
              <a:cs typeface="Times New Roman" panose="02020603050405020304" pitchFamily="18" charset="0"/>
            </a:endParaRPr>
          </a:p>
          <a:p>
            <a:pPr algn="just">
              <a:buClr>
                <a:srgbClr val="002060"/>
              </a:buClr>
              <a:buSzPts val="2000"/>
            </a:pPr>
            <a:r>
              <a:rPr lang="en-US" sz="2100" b="1" dirty="0">
                <a:solidFill>
                  <a:srgbClr val="002060"/>
                </a:solidFill>
                <a:latin typeface="Times New Roman" panose="02020603050405020304" pitchFamily="18" charset="0"/>
                <a:ea typeface="Calibri"/>
                <a:cs typeface="Times New Roman" panose="02020603050405020304" pitchFamily="18" charset="0"/>
                <a:sym typeface="Calibri"/>
              </a:rPr>
              <a:t>-  quando si </a:t>
            </a:r>
            <a:r>
              <a:rPr lang="en-US" sz="2100" b="1" dirty="0" err="1">
                <a:solidFill>
                  <a:srgbClr val="002060"/>
                </a:solidFill>
                <a:latin typeface="Times New Roman" panose="02020603050405020304" pitchFamily="18" charset="0"/>
                <a:ea typeface="Calibri"/>
                <a:cs typeface="Times New Roman" panose="02020603050405020304" pitchFamily="18" charset="0"/>
                <a:sym typeface="Calibri"/>
              </a:rPr>
              <a:t>ritenga</a:t>
            </a:r>
            <a:r>
              <a:rPr lang="en-US" sz="2100" b="1" dirty="0">
                <a:solidFill>
                  <a:srgbClr val="002060"/>
                </a:solidFill>
                <a:latin typeface="Times New Roman" panose="02020603050405020304" pitchFamily="18" charset="0"/>
                <a:ea typeface="Calibri"/>
                <a:cs typeface="Times New Roman" panose="02020603050405020304" pitchFamily="18" charset="0"/>
                <a:sym typeface="Calibri"/>
              </a:rPr>
              <a:t> di aver </a:t>
            </a:r>
            <a:r>
              <a:rPr lang="en-US" sz="2100" b="1" dirty="0" err="1">
                <a:solidFill>
                  <a:srgbClr val="002060"/>
                </a:solidFill>
                <a:latin typeface="Times New Roman" panose="02020603050405020304" pitchFamily="18" charset="0"/>
                <a:ea typeface="Calibri"/>
                <a:cs typeface="Times New Roman" panose="02020603050405020304" pitchFamily="18" charset="0"/>
                <a:sym typeface="Calibri"/>
              </a:rPr>
              <a:t>toccato</a:t>
            </a:r>
            <a:r>
              <a:rPr lang="en-US" sz="2100" b="1" dirty="0">
                <a:solidFill>
                  <a:srgbClr val="002060"/>
                </a:solidFill>
                <a:latin typeface="Times New Roman" panose="02020603050405020304" pitchFamily="18" charset="0"/>
                <a:ea typeface="Calibri"/>
                <a:cs typeface="Times New Roman" panose="02020603050405020304" pitchFamily="18" charset="0"/>
                <a:sym typeface="Calibri"/>
              </a:rPr>
              <a:t> una fonte di patogeni</a:t>
            </a:r>
            <a:endParaRPr sz="2100" dirty="0">
              <a:latin typeface="Times New Roman" panose="02020603050405020304" pitchFamily="18" charset="0"/>
              <a:cs typeface="Times New Roman" panose="02020603050405020304" pitchFamily="18" charset="0"/>
            </a:endParaRPr>
          </a:p>
          <a:p>
            <a:pPr algn="just">
              <a:buClr>
                <a:srgbClr val="002060"/>
              </a:buClr>
              <a:buSzPts val="2000"/>
            </a:pPr>
            <a:r>
              <a:rPr lang="en-US" sz="2100" dirty="0">
                <a:solidFill>
                  <a:srgbClr val="002060"/>
                </a:solidFill>
                <a:latin typeface="Times New Roman" panose="02020603050405020304" pitchFamily="18" charset="0"/>
                <a:ea typeface="Calibri"/>
                <a:cs typeface="Times New Roman" panose="02020603050405020304" pitchFamily="18" charset="0"/>
                <a:sym typeface="Calibri"/>
              </a:rPr>
              <a:t>Il </a:t>
            </a:r>
            <a:r>
              <a:rPr lang="en-US" sz="2100" dirty="0" err="1">
                <a:solidFill>
                  <a:srgbClr val="002060"/>
                </a:solidFill>
                <a:latin typeface="Times New Roman" panose="02020603050405020304" pitchFamily="18" charset="0"/>
                <a:ea typeface="Calibri"/>
                <a:cs typeface="Times New Roman" panose="02020603050405020304" pitchFamily="18" charset="0"/>
                <a:sym typeface="Calibri"/>
              </a:rPr>
              <a:t>lavaggio</a:t>
            </a:r>
            <a:r>
              <a:rPr lang="en-US" sz="2100" dirty="0">
                <a:solidFill>
                  <a:srgbClr val="002060"/>
                </a:solidFill>
                <a:latin typeface="Times New Roman" panose="02020603050405020304" pitchFamily="18" charset="0"/>
                <a:ea typeface="Calibri"/>
                <a:cs typeface="Times New Roman" panose="02020603050405020304" pitchFamily="18" charset="0"/>
                <a:sym typeface="Calibri"/>
              </a:rPr>
              <a:t> delle mani può </a:t>
            </a:r>
            <a:r>
              <a:rPr lang="en-US" sz="2100" dirty="0" err="1">
                <a:solidFill>
                  <a:srgbClr val="002060"/>
                </a:solidFill>
                <a:latin typeface="Times New Roman" panose="02020603050405020304" pitchFamily="18" charset="0"/>
                <a:ea typeface="Calibri"/>
                <a:cs typeface="Times New Roman" panose="02020603050405020304" pitchFamily="18" charset="0"/>
                <a:sym typeface="Calibri"/>
              </a:rPr>
              <a:t>prevedere</a:t>
            </a:r>
            <a:r>
              <a:rPr lang="en-US" sz="2100" dirty="0">
                <a:solidFill>
                  <a:srgbClr val="002060"/>
                </a:solidFill>
                <a:latin typeface="Times New Roman" panose="02020603050405020304" pitchFamily="18" charset="0"/>
                <a:ea typeface="Calibri"/>
                <a:cs typeface="Times New Roman" panose="02020603050405020304" pitchFamily="18" charset="0"/>
                <a:sym typeface="Calibri"/>
              </a:rPr>
              <a:t> l'uso di acqua e </a:t>
            </a:r>
            <a:r>
              <a:rPr lang="en-US" sz="2100" dirty="0" err="1">
                <a:solidFill>
                  <a:srgbClr val="002060"/>
                </a:solidFill>
                <a:latin typeface="Times New Roman" panose="02020603050405020304" pitchFamily="18" charset="0"/>
                <a:ea typeface="Calibri"/>
                <a:cs typeface="Times New Roman" panose="02020603050405020304" pitchFamily="18" charset="0"/>
                <a:sym typeface="Calibri"/>
              </a:rPr>
              <a:t>sapone</a:t>
            </a:r>
            <a:r>
              <a:rPr lang="en-US" sz="2100" dirty="0">
                <a:solidFill>
                  <a:srgbClr val="002060"/>
                </a:solidFill>
                <a:latin typeface="Times New Roman" panose="02020603050405020304" pitchFamily="18" charset="0"/>
                <a:ea typeface="Calibri"/>
                <a:cs typeface="Times New Roman" panose="02020603050405020304" pitchFamily="18" charset="0"/>
                <a:sym typeface="Calibri"/>
              </a:rPr>
              <a:t> e di sostanze </a:t>
            </a:r>
            <a:r>
              <a:rPr lang="en-US" sz="2100" dirty="0" err="1">
                <a:solidFill>
                  <a:srgbClr val="002060"/>
                </a:solidFill>
                <a:latin typeface="Times New Roman" panose="02020603050405020304" pitchFamily="18" charset="0"/>
                <a:ea typeface="Calibri"/>
                <a:cs typeface="Times New Roman" panose="02020603050405020304" pitchFamily="18" charset="0"/>
                <a:sym typeface="Calibri"/>
              </a:rPr>
              <a:t>antisettiche</a:t>
            </a:r>
            <a:r>
              <a:rPr lang="en-US" sz="2100" dirty="0">
                <a:solidFill>
                  <a:srgbClr val="002060"/>
                </a:solidFill>
                <a:latin typeface="Times New Roman" panose="02020603050405020304" pitchFamily="18" charset="0"/>
                <a:ea typeface="Calibri"/>
                <a:cs typeface="Times New Roman" panose="02020603050405020304" pitchFamily="18" charset="0"/>
                <a:sym typeface="Calibri"/>
              </a:rPr>
              <a:t>.</a:t>
            </a:r>
            <a:endParaRPr sz="2100" dirty="0">
              <a:latin typeface="Times New Roman" panose="02020603050405020304" pitchFamily="18" charset="0"/>
              <a:cs typeface="Times New Roman" panose="02020603050405020304" pitchFamily="18" charset="0"/>
            </a:endParaRPr>
          </a:p>
          <a:p>
            <a:pPr algn="just">
              <a:buClr>
                <a:srgbClr val="002060"/>
              </a:buClr>
              <a:buSzPts val="2000"/>
            </a:pPr>
            <a:r>
              <a:rPr lang="en-US" sz="2100" dirty="0" err="1">
                <a:solidFill>
                  <a:srgbClr val="002060"/>
                </a:solidFill>
                <a:latin typeface="Times New Roman" panose="02020603050405020304" pitchFamily="18" charset="0"/>
                <a:ea typeface="Calibri"/>
                <a:cs typeface="Times New Roman" panose="02020603050405020304" pitchFamily="18" charset="0"/>
                <a:sym typeface="Calibri"/>
              </a:rPr>
              <a:t>Antimicrobici</a:t>
            </a:r>
            <a:r>
              <a:rPr lang="en-US" sz="2100" dirty="0">
                <a:solidFill>
                  <a:srgbClr val="002060"/>
                </a:solidFill>
                <a:latin typeface="Times New Roman" panose="02020603050405020304" pitchFamily="18" charset="0"/>
                <a:ea typeface="Calibri"/>
                <a:cs typeface="Times New Roman" panose="02020603050405020304" pitchFamily="18" charset="0"/>
                <a:sym typeface="Calibri"/>
              </a:rPr>
              <a:t> </a:t>
            </a:r>
            <a:r>
              <a:rPr lang="en-US" sz="2100" dirty="0" err="1">
                <a:solidFill>
                  <a:srgbClr val="002060"/>
                </a:solidFill>
                <a:latin typeface="Times New Roman" panose="02020603050405020304" pitchFamily="18" charset="0"/>
                <a:ea typeface="Calibri"/>
                <a:cs typeface="Times New Roman" panose="02020603050405020304" pitchFamily="18" charset="0"/>
                <a:sym typeface="Calibri"/>
              </a:rPr>
              <a:t>consigliati</a:t>
            </a:r>
            <a:r>
              <a:rPr lang="en-US" sz="2100" dirty="0">
                <a:solidFill>
                  <a:srgbClr val="002060"/>
                </a:solidFill>
                <a:latin typeface="Times New Roman" panose="02020603050405020304" pitchFamily="18" charset="0"/>
                <a:ea typeface="Calibri"/>
                <a:cs typeface="Times New Roman" panose="02020603050405020304" pitchFamily="18" charset="0"/>
                <a:sym typeface="Calibri"/>
              </a:rPr>
              <a:t> per la </a:t>
            </a:r>
            <a:r>
              <a:rPr lang="en-US" sz="2100" dirty="0" err="1">
                <a:solidFill>
                  <a:srgbClr val="002060"/>
                </a:solidFill>
                <a:latin typeface="Times New Roman" panose="02020603050405020304" pitchFamily="18" charset="0"/>
                <a:ea typeface="Calibri"/>
                <a:cs typeface="Times New Roman" panose="02020603050405020304" pitchFamily="18" charset="0"/>
                <a:sym typeface="Calibri"/>
              </a:rPr>
              <a:t>disinfezione</a:t>
            </a:r>
            <a:r>
              <a:rPr lang="en-US" sz="2100" dirty="0">
                <a:solidFill>
                  <a:srgbClr val="002060"/>
                </a:solidFill>
                <a:latin typeface="Times New Roman" panose="02020603050405020304" pitchFamily="18" charset="0"/>
                <a:ea typeface="Calibri"/>
                <a:cs typeface="Times New Roman" panose="02020603050405020304" pitchFamily="18" charset="0"/>
                <a:sym typeface="Calibri"/>
              </a:rPr>
              <a:t> delle mani sono:</a:t>
            </a:r>
            <a:endParaRPr sz="2100" dirty="0">
              <a:latin typeface="Times New Roman" panose="02020603050405020304" pitchFamily="18" charset="0"/>
              <a:cs typeface="Times New Roman" panose="02020603050405020304" pitchFamily="18" charset="0"/>
            </a:endParaRPr>
          </a:p>
          <a:p>
            <a:pPr algn="just">
              <a:buClr>
                <a:srgbClr val="002060"/>
              </a:buClr>
              <a:buSzPts val="2000"/>
            </a:pPr>
            <a:r>
              <a:rPr lang="en-US" sz="2100" b="1" dirty="0">
                <a:solidFill>
                  <a:srgbClr val="002060"/>
                </a:solidFill>
                <a:latin typeface="Times New Roman" panose="02020603050405020304" pitchFamily="18" charset="0"/>
                <a:ea typeface="Calibri"/>
                <a:cs typeface="Times New Roman" panose="02020603050405020304" pitchFamily="18" charset="0"/>
                <a:sym typeface="Calibri"/>
              </a:rPr>
              <a:t>-   </a:t>
            </a:r>
            <a:r>
              <a:rPr lang="en-US" sz="2100" b="1" i="1" dirty="0" err="1">
                <a:solidFill>
                  <a:srgbClr val="002060"/>
                </a:solidFill>
                <a:latin typeface="Times New Roman" panose="02020603050405020304" pitchFamily="18" charset="0"/>
                <a:ea typeface="Calibri"/>
                <a:cs typeface="Times New Roman" panose="02020603050405020304" pitchFamily="18" charset="0"/>
                <a:sym typeface="Calibri"/>
              </a:rPr>
              <a:t>clorexidina</a:t>
            </a:r>
            <a:endParaRPr sz="2100" dirty="0">
              <a:latin typeface="Times New Roman" panose="02020603050405020304" pitchFamily="18" charset="0"/>
              <a:cs typeface="Times New Roman" panose="02020603050405020304" pitchFamily="18" charset="0"/>
            </a:endParaRPr>
          </a:p>
          <a:p>
            <a:pPr algn="just">
              <a:buClr>
                <a:srgbClr val="002060"/>
              </a:buClr>
              <a:buSzPts val="2000"/>
            </a:pPr>
            <a:r>
              <a:rPr lang="en-US" sz="2100" b="1" dirty="0">
                <a:solidFill>
                  <a:srgbClr val="002060"/>
                </a:solidFill>
                <a:latin typeface="Times New Roman" panose="02020603050405020304" pitchFamily="18" charset="0"/>
                <a:ea typeface="Calibri"/>
                <a:cs typeface="Times New Roman" panose="02020603050405020304" pitchFamily="18" charset="0"/>
                <a:sym typeface="Calibri"/>
              </a:rPr>
              <a:t>-   </a:t>
            </a:r>
            <a:r>
              <a:rPr lang="en-US" sz="2100" b="1" i="1" dirty="0" err="1">
                <a:solidFill>
                  <a:srgbClr val="002060"/>
                </a:solidFill>
                <a:latin typeface="Times New Roman" panose="02020603050405020304" pitchFamily="18" charset="0"/>
                <a:ea typeface="Calibri"/>
                <a:cs typeface="Times New Roman" panose="02020603050405020304" pitchFamily="18" charset="0"/>
                <a:sym typeface="Calibri"/>
              </a:rPr>
              <a:t>iodioderivati</a:t>
            </a:r>
            <a:endParaRPr sz="2100" dirty="0">
              <a:latin typeface="Times New Roman" panose="02020603050405020304" pitchFamily="18" charset="0"/>
              <a:cs typeface="Times New Roman" panose="02020603050405020304" pitchFamily="18" charset="0"/>
            </a:endParaRPr>
          </a:p>
          <a:p>
            <a:pPr algn="just">
              <a:buClr>
                <a:srgbClr val="002060"/>
              </a:buClr>
              <a:buSzPts val="2000"/>
            </a:pPr>
            <a:r>
              <a:rPr lang="en-US" sz="2100" b="1" dirty="0">
                <a:solidFill>
                  <a:srgbClr val="002060"/>
                </a:solidFill>
                <a:latin typeface="Times New Roman" panose="02020603050405020304" pitchFamily="18" charset="0"/>
                <a:ea typeface="Calibri"/>
                <a:cs typeface="Times New Roman" panose="02020603050405020304" pitchFamily="18" charset="0"/>
                <a:sym typeface="Calibri"/>
              </a:rPr>
              <a:t>-   </a:t>
            </a:r>
            <a:r>
              <a:rPr lang="en-US" sz="2100" b="1" i="1" dirty="0">
                <a:solidFill>
                  <a:srgbClr val="002060"/>
                </a:solidFill>
                <a:latin typeface="Times New Roman" panose="02020603050405020304" pitchFamily="18" charset="0"/>
                <a:ea typeface="Calibri"/>
                <a:cs typeface="Times New Roman" panose="02020603050405020304" pitchFamily="18" charset="0"/>
                <a:sym typeface="Calibri"/>
              </a:rPr>
              <a:t>alcoli.</a:t>
            </a:r>
            <a:endParaRPr sz="2100" b="1" dirty="0">
              <a:solidFill>
                <a:srgbClr val="002060"/>
              </a:solidFill>
              <a:latin typeface="Times New Roman" panose="02020603050405020304" pitchFamily="18" charset="0"/>
              <a:ea typeface="Calibri"/>
              <a:cs typeface="Times New Roman" panose="02020603050405020304" pitchFamily="18" charset="0"/>
              <a:sym typeface="Calibri"/>
            </a:endParaRPr>
          </a:p>
          <a:p>
            <a:pPr algn="just">
              <a:buClr>
                <a:srgbClr val="002060"/>
              </a:buClr>
              <a:buSzPts val="2000"/>
            </a:pPr>
            <a:r>
              <a:rPr lang="en-US" sz="2100" dirty="0">
                <a:solidFill>
                  <a:srgbClr val="002060"/>
                </a:solidFill>
                <a:latin typeface="Times New Roman" panose="02020603050405020304" pitchFamily="18" charset="0"/>
                <a:ea typeface="Calibri"/>
                <a:cs typeface="Times New Roman" panose="02020603050405020304" pitchFamily="18" charset="0"/>
                <a:sym typeface="Calibri"/>
              </a:rPr>
              <a:t>Il semplice </a:t>
            </a:r>
            <a:r>
              <a:rPr lang="en-US" sz="2100" dirty="0" err="1">
                <a:solidFill>
                  <a:srgbClr val="002060"/>
                </a:solidFill>
                <a:latin typeface="Times New Roman" panose="02020603050405020304" pitchFamily="18" charset="0"/>
                <a:ea typeface="Calibri"/>
                <a:cs typeface="Times New Roman" panose="02020603050405020304" pitchFamily="18" charset="0"/>
                <a:sym typeface="Calibri"/>
              </a:rPr>
              <a:t>lavaggio</a:t>
            </a:r>
            <a:r>
              <a:rPr lang="en-US" sz="2100" dirty="0">
                <a:solidFill>
                  <a:srgbClr val="002060"/>
                </a:solidFill>
                <a:latin typeface="Times New Roman" panose="02020603050405020304" pitchFamily="18" charset="0"/>
                <a:ea typeface="Calibri"/>
                <a:cs typeface="Times New Roman" panose="02020603050405020304" pitchFamily="18" charset="0"/>
                <a:sym typeface="Calibri"/>
              </a:rPr>
              <a:t> delle mani con detergente è </a:t>
            </a:r>
            <a:r>
              <a:rPr lang="en-US" sz="2100" dirty="0" err="1">
                <a:solidFill>
                  <a:srgbClr val="002060"/>
                </a:solidFill>
                <a:latin typeface="Times New Roman" panose="02020603050405020304" pitchFamily="18" charset="0"/>
                <a:ea typeface="Calibri"/>
                <a:cs typeface="Times New Roman" panose="02020603050405020304" pitchFamily="18" charset="0"/>
                <a:sym typeface="Calibri"/>
              </a:rPr>
              <a:t>sufficiente</a:t>
            </a:r>
            <a:r>
              <a:rPr lang="en-US" sz="2100" dirty="0">
                <a:solidFill>
                  <a:srgbClr val="002060"/>
                </a:solidFill>
                <a:latin typeface="Times New Roman" panose="02020603050405020304" pitchFamily="18" charset="0"/>
                <a:ea typeface="Calibri"/>
                <a:cs typeface="Times New Roman" panose="02020603050405020304" pitchFamily="18" charset="0"/>
                <a:sym typeface="Calibri"/>
              </a:rPr>
              <a:t> per le attività che non </a:t>
            </a:r>
            <a:r>
              <a:rPr lang="en-US" sz="2100" dirty="0" err="1">
                <a:solidFill>
                  <a:srgbClr val="002060"/>
                </a:solidFill>
                <a:latin typeface="Times New Roman" panose="02020603050405020304" pitchFamily="18" charset="0"/>
                <a:ea typeface="Calibri"/>
                <a:cs typeface="Times New Roman" panose="02020603050405020304" pitchFamily="18" charset="0"/>
                <a:sym typeface="Calibri"/>
              </a:rPr>
              <a:t>comportano</a:t>
            </a:r>
            <a:r>
              <a:rPr lang="en-US" sz="2100" dirty="0">
                <a:solidFill>
                  <a:srgbClr val="002060"/>
                </a:solidFill>
                <a:latin typeface="Times New Roman" panose="02020603050405020304" pitchFamily="18" charset="0"/>
                <a:ea typeface="Calibri"/>
                <a:cs typeface="Times New Roman" panose="02020603050405020304" pitchFamily="18" charset="0"/>
                <a:sym typeface="Calibri"/>
              </a:rPr>
              <a:t> il contatto del </a:t>
            </a:r>
            <a:r>
              <a:rPr lang="en-US" sz="2100" dirty="0" err="1">
                <a:solidFill>
                  <a:srgbClr val="002060"/>
                </a:solidFill>
                <a:latin typeface="Times New Roman" panose="02020603050405020304" pitchFamily="18" charset="0"/>
                <a:ea typeface="Calibri"/>
                <a:cs typeface="Times New Roman" panose="02020603050405020304" pitchFamily="18" charset="0"/>
                <a:sym typeface="Calibri"/>
              </a:rPr>
              <a:t>microrganismo</a:t>
            </a:r>
            <a:r>
              <a:rPr lang="en-US" sz="2100" dirty="0">
                <a:solidFill>
                  <a:srgbClr val="002060"/>
                </a:solidFill>
                <a:latin typeface="Times New Roman" panose="02020603050405020304" pitchFamily="18" charset="0"/>
                <a:ea typeface="Calibri"/>
                <a:cs typeface="Times New Roman" panose="02020603050405020304" pitchFamily="18" charset="0"/>
                <a:sym typeface="Calibri"/>
              </a:rPr>
              <a:t> con la cute </a:t>
            </a:r>
            <a:r>
              <a:rPr lang="en-US" sz="2100" dirty="0" err="1">
                <a:solidFill>
                  <a:srgbClr val="002060"/>
                </a:solidFill>
                <a:latin typeface="Times New Roman" panose="02020603050405020304" pitchFamily="18" charset="0"/>
                <a:ea typeface="Calibri"/>
                <a:cs typeface="Times New Roman" panose="02020603050405020304" pitchFamily="18" charset="0"/>
                <a:sym typeface="Calibri"/>
              </a:rPr>
              <a:t>lesa</a:t>
            </a:r>
            <a:r>
              <a:rPr lang="en-US" sz="2100" dirty="0">
                <a:solidFill>
                  <a:srgbClr val="002060"/>
                </a:solidFill>
                <a:latin typeface="Times New Roman" panose="02020603050405020304" pitchFamily="18" charset="0"/>
                <a:ea typeface="Calibri"/>
                <a:cs typeface="Times New Roman" panose="02020603050405020304" pitchFamily="18" charset="0"/>
                <a:sym typeface="Calibri"/>
              </a:rPr>
              <a:t> o </a:t>
            </a:r>
            <a:r>
              <a:rPr lang="en-US" sz="2100" dirty="0" err="1">
                <a:solidFill>
                  <a:srgbClr val="002060"/>
                </a:solidFill>
                <a:latin typeface="Times New Roman" panose="02020603050405020304" pitchFamily="18" charset="0"/>
                <a:ea typeface="Calibri"/>
                <a:cs typeface="Times New Roman" panose="02020603050405020304" pitchFamily="18" charset="0"/>
                <a:sym typeface="Calibri"/>
              </a:rPr>
              <a:t>mucose</a:t>
            </a:r>
            <a:r>
              <a:rPr lang="en-US" sz="2100" dirty="0">
                <a:solidFill>
                  <a:srgbClr val="002060"/>
                </a:solidFill>
                <a:latin typeface="Times New Roman" panose="02020603050405020304" pitchFamily="18" charset="0"/>
                <a:ea typeface="Calibri"/>
                <a:cs typeface="Times New Roman" panose="02020603050405020304" pitchFamily="18" charset="0"/>
                <a:sym typeface="Calibri"/>
              </a:rPr>
              <a:t>. </a:t>
            </a:r>
            <a:endParaRPr sz="2100" dirty="0">
              <a:latin typeface="Times New Roman" panose="02020603050405020304" pitchFamily="18" charset="0"/>
              <a:cs typeface="Times New Roman" panose="02020603050405020304" pitchFamily="18" charset="0"/>
            </a:endParaRPr>
          </a:p>
          <a:p>
            <a:pPr algn="just">
              <a:buClr>
                <a:srgbClr val="002060"/>
              </a:buClr>
              <a:buSzPts val="2000"/>
            </a:pPr>
            <a:r>
              <a:rPr lang="en-US" sz="2100" dirty="0">
                <a:solidFill>
                  <a:srgbClr val="002060"/>
                </a:solidFill>
                <a:latin typeface="Times New Roman" panose="02020603050405020304" pitchFamily="18" charset="0"/>
                <a:ea typeface="Calibri"/>
                <a:cs typeface="Times New Roman" panose="02020603050405020304" pitchFamily="18" charset="0"/>
                <a:sym typeface="Calibri"/>
              </a:rPr>
              <a:t>Le mani </a:t>
            </a:r>
            <a:r>
              <a:rPr lang="en-US" sz="2100" dirty="0" err="1">
                <a:solidFill>
                  <a:srgbClr val="002060"/>
                </a:solidFill>
                <a:latin typeface="Times New Roman" panose="02020603050405020304" pitchFamily="18" charset="0"/>
                <a:ea typeface="Calibri"/>
                <a:cs typeface="Times New Roman" panose="02020603050405020304" pitchFamily="18" charset="0"/>
                <a:sym typeface="Calibri"/>
              </a:rPr>
              <a:t>devono</a:t>
            </a:r>
            <a:r>
              <a:rPr lang="en-US" sz="2100" dirty="0">
                <a:solidFill>
                  <a:srgbClr val="002060"/>
                </a:solidFill>
                <a:latin typeface="Times New Roman" panose="02020603050405020304" pitchFamily="18" charset="0"/>
                <a:ea typeface="Calibri"/>
                <a:cs typeface="Times New Roman" panose="02020603050405020304" pitchFamily="18" charset="0"/>
                <a:sym typeface="Calibri"/>
              </a:rPr>
              <a:t> comunque essere </a:t>
            </a:r>
            <a:r>
              <a:rPr lang="en-US" sz="2100" dirty="0" err="1">
                <a:solidFill>
                  <a:srgbClr val="002060"/>
                </a:solidFill>
                <a:latin typeface="Times New Roman" panose="02020603050405020304" pitchFamily="18" charset="0"/>
                <a:ea typeface="Calibri"/>
                <a:cs typeface="Times New Roman" panose="02020603050405020304" pitchFamily="18" charset="0"/>
                <a:sym typeface="Calibri"/>
              </a:rPr>
              <a:t>lavate</a:t>
            </a:r>
            <a:r>
              <a:rPr lang="en-US" sz="2100" dirty="0">
                <a:solidFill>
                  <a:srgbClr val="002060"/>
                </a:solidFill>
                <a:latin typeface="Times New Roman" panose="02020603050405020304" pitchFamily="18" charset="0"/>
                <a:ea typeface="Calibri"/>
                <a:cs typeface="Times New Roman" panose="02020603050405020304" pitchFamily="18" charset="0"/>
                <a:sym typeface="Calibri"/>
              </a:rPr>
              <a:t> DOPO tutte le procedure in cui si è </a:t>
            </a:r>
            <a:r>
              <a:rPr lang="en-US" sz="2100" dirty="0" err="1">
                <a:solidFill>
                  <a:srgbClr val="002060"/>
                </a:solidFill>
                <a:latin typeface="Times New Roman" panose="02020603050405020304" pitchFamily="18" charset="0"/>
                <a:ea typeface="Calibri"/>
                <a:cs typeface="Times New Roman" panose="02020603050405020304" pitchFamily="18" charset="0"/>
                <a:sym typeface="Calibri"/>
              </a:rPr>
              <a:t>presentato</a:t>
            </a:r>
            <a:r>
              <a:rPr lang="en-US" sz="2100" dirty="0">
                <a:solidFill>
                  <a:srgbClr val="002060"/>
                </a:solidFill>
                <a:latin typeface="Times New Roman" panose="02020603050405020304" pitchFamily="18" charset="0"/>
                <a:ea typeface="Calibri"/>
                <a:cs typeface="Times New Roman" panose="02020603050405020304" pitchFamily="18" charset="0"/>
                <a:sym typeface="Calibri"/>
              </a:rPr>
              <a:t> il rischio di </a:t>
            </a:r>
            <a:r>
              <a:rPr lang="en-US" sz="2100" dirty="0" err="1">
                <a:solidFill>
                  <a:srgbClr val="002060"/>
                </a:solidFill>
                <a:latin typeface="Times New Roman" panose="02020603050405020304" pitchFamily="18" charset="0"/>
                <a:ea typeface="Calibri"/>
                <a:cs typeface="Times New Roman" panose="02020603050405020304" pitchFamily="18" charset="0"/>
                <a:sym typeface="Calibri"/>
              </a:rPr>
              <a:t>contaminazione</a:t>
            </a:r>
            <a:r>
              <a:rPr lang="en-US" sz="2100" dirty="0">
                <a:solidFill>
                  <a:srgbClr val="002060"/>
                </a:solidFill>
                <a:latin typeface="Times New Roman" panose="02020603050405020304" pitchFamily="18" charset="0"/>
                <a:ea typeface="Calibri"/>
                <a:cs typeface="Times New Roman" panose="02020603050405020304" pitchFamily="18" charset="0"/>
                <a:sym typeface="Calibri"/>
              </a:rPr>
              <a:t>, indipendentemente </a:t>
            </a:r>
            <a:r>
              <a:rPr lang="en-US" sz="2100" dirty="0" err="1">
                <a:solidFill>
                  <a:srgbClr val="002060"/>
                </a:solidFill>
                <a:latin typeface="Times New Roman" panose="02020603050405020304" pitchFamily="18" charset="0"/>
                <a:ea typeface="Calibri"/>
                <a:cs typeface="Times New Roman" panose="02020603050405020304" pitchFamily="18" charset="0"/>
                <a:sym typeface="Calibri"/>
              </a:rPr>
              <a:t>dall'uso</a:t>
            </a:r>
            <a:r>
              <a:rPr lang="en-US" sz="2100" dirty="0">
                <a:solidFill>
                  <a:srgbClr val="002060"/>
                </a:solidFill>
                <a:latin typeface="Times New Roman" panose="02020603050405020304" pitchFamily="18" charset="0"/>
                <a:ea typeface="Calibri"/>
                <a:cs typeface="Times New Roman" panose="02020603050405020304" pitchFamily="18" charset="0"/>
                <a:sym typeface="Calibri"/>
              </a:rPr>
              <a:t> dei </a:t>
            </a:r>
            <a:r>
              <a:rPr lang="en-US" sz="2100" dirty="0" err="1">
                <a:solidFill>
                  <a:srgbClr val="002060"/>
                </a:solidFill>
                <a:latin typeface="Times New Roman" panose="02020603050405020304" pitchFamily="18" charset="0"/>
                <a:ea typeface="Calibri"/>
                <a:cs typeface="Times New Roman" panose="02020603050405020304" pitchFamily="18" charset="0"/>
                <a:sym typeface="Calibri"/>
              </a:rPr>
              <a:t>guanti</a:t>
            </a:r>
            <a:r>
              <a:rPr lang="en-US" sz="2100" dirty="0">
                <a:solidFill>
                  <a:srgbClr val="002060"/>
                </a:solidFill>
                <a:latin typeface="Times New Roman" panose="02020603050405020304" pitchFamily="18" charset="0"/>
                <a:ea typeface="Calibri"/>
                <a:cs typeface="Times New Roman" panose="02020603050405020304" pitchFamily="18" charset="0"/>
                <a:sym typeface="Calibri"/>
              </a:rPr>
              <a:t>. </a:t>
            </a:r>
            <a:endParaRPr sz="2100" dirty="0">
              <a:latin typeface="Times New Roman" panose="02020603050405020304" pitchFamily="18" charset="0"/>
              <a:cs typeface="Times New Roman" panose="02020603050405020304" pitchFamily="18" charset="0"/>
            </a:endParaRPr>
          </a:p>
        </p:txBody>
      </p:sp>
      <p:sp>
        <p:nvSpPr>
          <p:cNvPr id="1048" name="Google Shape;1048;p46"/>
          <p:cNvSpPr txBox="1"/>
          <p:nvPr/>
        </p:nvSpPr>
        <p:spPr>
          <a:xfrm>
            <a:off x="1526383" y="1447801"/>
            <a:ext cx="439340" cy="273844"/>
          </a:xfrm>
          <a:prstGeom prst="rect">
            <a:avLst/>
          </a:prstGeom>
          <a:noFill/>
          <a:ln>
            <a:noFill/>
          </a:ln>
        </p:spPr>
        <p:txBody>
          <a:bodyPr spcFirstLastPara="1" wrap="square" lIns="68569" tIns="34275" rIns="68569" bIns="34275" anchor="ctr" anchorCtr="0">
            <a:noAutofit/>
          </a:bodyPr>
          <a:lstStyle/>
          <a:p>
            <a:pPr algn="r">
              <a:buClr>
                <a:srgbClr val="FEFFFF"/>
              </a:buClr>
              <a:buSzPts val="2000"/>
            </a:pPr>
            <a:fld id="{00000000-1234-1234-1234-123412341234}" type="slidenum">
              <a:rPr lang="en-US" sz="1500">
                <a:solidFill>
                  <a:srgbClr val="FEFFFF"/>
                </a:solidFill>
                <a:latin typeface="Century Gothic"/>
                <a:ea typeface="Century Gothic"/>
                <a:cs typeface="Century Gothic"/>
                <a:sym typeface="Century Gothic"/>
              </a:rPr>
              <a:pPr algn="r">
                <a:buClr>
                  <a:srgbClr val="FEFFFF"/>
                </a:buClr>
                <a:buSzPts val="2000"/>
              </a:pPr>
              <a:t>75</a:t>
            </a:fld>
            <a:endParaRPr sz="105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46">
                                            <p:txEl>
                                              <p:pRg st="1" end="1"/>
                                            </p:txEl>
                                          </p:spTgt>
                                        </p:tgtEl>
                                        <p:attrNameLst>
                                          <p:attrName>style.visibility</p:attrName>
                                        </p:attrNameLst>
                                      </p:cBhvr>
                                      <p:to>
                                        <p:strVal val="visible"/>
                                      </p:to>
                                    </p:set>
                                    <p:anim calcmode="lin" valueType="num">
                                      <p:cBhvr additive="base">
                                        <p:cTn id="7" dur="500"/>
                                        <p:tgtEl>
                                          <p:spTgt spid="1046">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046">
                                            <p:txEl>
                                              <p:pRg st="0" end="0"/>
                                            </p:txEl>
                                          </p:spTgt>
                                        </p:tgtEl>
                                        <p:attrNameLst>
                                          <p:attrName>style.visibility</p:attrName>
                                        </p:attrNameLst>
                                      </p:cBhvr>
                                      <p:to>
                                        <p:strVal val="visible"/>
                                      </p:to>
                                    </p:set>
                                    <p:anim calcmode="lin" valueType="num">
                                      <p:cBhvr additive="base">
                                        <p:cTn id="12" dur="500"/>
                                        <p:tgtEl>
                                          <p:spTgt spid="1046">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046">
                                            <p:txEl>
                                              <p:pRg st="2" end="2"/>
                                            </p:txEl>
                                          </p:spTgt>
                                        </p:tgtEl>
                                        <p:attrNameLst>
                                          <p:attrName>style.visibility</p:attrName>
                                        </p:attrNameLst>
                                      </p:cBhvr>
                                      <p:to>
                                        <p:strVal val="visible"/>
                                      </p:to>
                                    </p:set>
                                    <p:anim calcmode="lin" valueType="num">
                                      <p:cBhvr additive="base">
                                        <p:cTn id="17" dur="500"/>
                                        <p:tgtEl>
                                          <p:spTgt spid="1046">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046">
                                            <p:txEl>
                                              <p:pRg st="3" end="3"/>
                                            </p:txEl>
                                          </p:spTgt>
                                        </p:tgtEl>
                                        <p:attrNameLst>
                                          <p:attrName>style.visibility</p:attrName>
                                        </p:attrNameLst>
                                      </p:cBhvr>
                                      <p:to>
                                        <p:strVal val="visible"/>
                                      </p:to>
                                    </p:set>
                                    <p:anim calcmode="lin" valueType="num">
                                      <p:cBhvr additive="base">
                                        <p:cTn id="22" dur="500"/>
                                        <p:tgtEl>
                                          <p:spTgt spid="1046">
                                            <p:txEl>
                                              <p:pRg st="3" end="3"/>
                                            </p:txEl>
                                          </p:spTgt>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046">
                                            <p:txEl>
                                              <p:pRg st="4" end="4"/>
                                            </p:txEl>
                                          </p:spTgt>
                                        </p:tgtEl>
                                        <p:attrNameLst>
                                          <p:attrName>style.visibility</p:attrName>
                                        </p:attrNameLst>
                                      </p:cBhvr>
                                      <p:to>
                                        <p:strVal val="visible"/>
                                      </p:to>
                                    </p:set>
                                    <p:anim calcmode="lin" valueType="num">
                                      <p:cBhvr additive="base">
                                        <p:cTn id="27" dur="500"/>
                                        <p:tgtEl>
                                          <p:spTgt spid="1046">
                                            <p:txEl>
                                              <p:pRg st="4" end="4"/>
                                            </p:txEl>
                                          </p:spTgt>
                                        </p:tgtEl>
                                        <p:attrNameLst>
                                          <p:attrName>ppt_x</p:attrName>
                                        </p:attrNameLst>
                                      </p:cBhvr>
                                      <p:tavLst>
                                        <p:tav tm="0">
                                          <p:val>
                                            <p:strVal val="#ppt_x-1"/>
                                          </p:val>
                                        </p:tav>
                                        <p:tav tm="100000">
                                          <p:val>
                                            <p:strVal val="#ppt_x"/>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1046">
                                            <p:txEl>
                                              <p:pRg st="5" end="5"/>
                                            </p:txEl>
                                          </p:spTgt>
                                        </p:tgtEl>
                                        <p:attrNameLst>
                                          <p:attrName>style.visibility</p:attrName>
                                        </p:attrNameLst>
                                      </p:cBhvr>
                                      <p:to>
                                        <p:strVal val="visible"/>
                                      </p:to>
                                    </p:set>
                                    <p:anim calcmode="lin" valueType="num">
                                      <p:cBhvr additive="base">
                                        <p:cTn id="32" dur="500"/>
                                        <p:tgtEl>
                                          <p:spTgt spid="1046">
                                            <p:txEl>
                                              <p:pRg st="5" end="5"/>
                                            </p:txEl>
                                          </p:spTgt>
                                        </p:tgtEl>
                                        <p:attrNameLst>
                                          <p:attrName>ppt_x</p:attrName>
                                        </p:attrNameLst>
                                      </p:cBhvr>
                                      <p:tavLst>
                                        <p:tav tm="0">
                                          <p:val>
                                            <p:strVal val="#ppt_x-1"/>
                                          </p:val>
                                        </p:tav>
                                        <p:tav tm="100000">
                                          <p:val>
                                            <p:strVal val="#ppt_x"/>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046">
                                            <p:txEl>
                                              <p:pRg st="6" end="6"/>
                                            </p:txEl>
                                          </p:spTgt>
                                        </p:tgtEl>
                                        <p:attrNameLst>
                                          <p:attrName>style.visibility</p:attrName>
                                        </p:attrNameLst>
                                      </p:cBhvr>
                                      <p:to>
                                        <p:strVal val="visible"/>
                                      </p:to>
                                    </p:set>
                                    <p:anim calcmode="lin" valueType="num">
                                      <p:cBhvr additive="base">
                                        <p:cTn id="37" dur="500"/>
                                        <p:tgtEl>
                                          <p:spTgt spid="1046">
                                            <p:txEl>
                                              <p:pRg st="6" end="6"/>
                                            </p:txEl>
                                          </p:spTgt>
                                        </p:tgtEl>
                                        <p:attrNameLst>
                                          <p:attrName>ppt_x</p:attrName>
                                        </p:attrNameLst>
                                      </p:cBhvr>
                                      <p:tavLst>
                                        <p:tav tm="0">
                                          <p:val>
                                            <p:strVal val="#ppt_x-1"/>
                                          </p:val>
                                        </p:tav>
                                        <p:tav tm="100000">
                                          <p:val>
                                            <p:strVal val="#ppt_x"/>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nodeType="clickEffect">
                                  <p:stCondLst>
                                    <p:cond delay="0"/>
                                  </p:stCondLst>
                                  <p:childTnLst>
                                    <p:set>
                                      <p:cBhvr>
                                        <p:cTn id="41" dur="1" fill="hold">
                                          <p:stCondLst>
                                            <p:cond delay="0"/>
                                          </p:stCondLst>
                                        </p:cTn>
                                        <p:tgtEl>
                                          <p:spTgt spid="1046">
                                            <p:txEl>
                                              <p:pRg st="7" end="7"/>
                                            </p:txEl>
                                          </p:spTgt>
                                        </p:tgtEl>
                                        <p:attrNameLst>
                                          <p:attrName>style.visibility</p:attrName>
                                        </p:attrNameLst>
                                      </p:cBhvr>
                                      <p:to>
                                        <p:strVal val="visible"/>
                                      </p:to>
                                    </p:set>
                                    <p:anim calcmode="lin" valueType="num">
                                      <p:cBhvr additive="base">
                                        <p:cTn id="42" dur="500"/>
                                        <p:tgtEl>
                                          <p:spTgt spid="1046">
                                            <p:txEl>
                                              <p:pRg st="7" end="7"/>
                                            </p:txEl>
                                          </p:spTgt>
                                        </p:tgtEl>
                                        <p:attrNameLst>
                                          <p:attrName>ppt_x</p:attrName>
                                        </p:attrNameLst>
                                      </p:cBhvr>
                                      <p:tavLst>
                                        <p:tav tm="0">
                                          <p:val>
                                            <p:strVal val="#ppt_x-1"/>
                                          </p:val>
                                        </p:tav>
                                        <p:tav tm="100000">
                                          <p:val>
                                            <p:strVal val="#ppt_x"/>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1046">
                                            <p:txEl>
                                              <p:pRg st="8" end="8"/>
                                            </p:txEl>
                                          </p:spTgt>
                                        </p:tgtEl>
                                        <p:attrNameLst>
                                          <p:attrName>style.visibility</p:attrName>
                                        </p:attrNameLst>
                                      </p:cBhvr>
                                      <p:to>
                                        <p:strVal val="visible"/>
                                      </p:to>
                                    </p:set>
                                    <p:anim calcmode="lin" valueType="num">
                                      <p:cBhvr additive="base">
                                        <p:cTn id="47" dur="500"/>
                                        <p:tgtEl>
                                          <p:spTgt spid="1046">
                                            <p:txEl>
                                              <p:pRg st="8" end="8"/>
                                            </p:txEl>
                                          </p:spTgt>
                                        </p:tgtEl>
                                        <p:attrNameLst>
                                          <p:attrName>ppt_x</p:attrName>
                                        </p:attrNameLst>
                                      </p:cBhvr>
                                      <p:tavLst>
                                        <p:tav tm="0">
                                          <p:val>
                                            <p:strVal val="#ppt_x-1"/>
                                          </p:val>
                                        </p:tav>
                                        <p:tav tm="100000">
                                          <p:val>
                                            <p:strVal val="#ppt_x"/>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stCondLst>
                                    <p:cond delay="0"/>
                                  </p:stCondLst>
                                  <p:childTnLst>
                                    <p:set>
                                      <p:cBhvr>
                                        <p:cTn id="51" dur="1" fill="hold">
                                          <p:stCondLst>
                                            <p:cond delay="0"/>
                                          </p:stCondLst>
                                        </p:cTn>
                                        <p:tgtEl>
                                          <p:spTgt spid="1046">
                                            <p:txEl>
                                              <p:pRg st="9" end="9"/>
                                            </p:txEl>
                                          </p:spTgt>
                                        </p:tgtEl>
                                        <p:attrNameLst>
                                          <p:attrName>style.visibility</p:attrName>
                                        </p:attrNameLst>
                                      </p:cBhvr>
                                      <p:to>
                                        <p:strVal val="visible"/>
                                      </p:to>
                                    </p:set>
                                    <p:anim calcmode="lin" valueType="num">
                                      <p:cBhvr additive="base">
                                        <p:cTn id="52" dur="500"/>
                                        <p:tgtEl>
                                          <p:spTgt spid="1046">
                                            <p:txEl>
                                              <p:pRg st="9" end="9"/>
                                            </p:txEl>
                                          </p:spTgt>
                                        </p:tgtEl>
                                        <p:attrNameLst>
                                          <p:attrName>ppt_x</p:attrName>
                                        </p:attrNameLst>
                                      </p:cBhvr>
                                      <p:tavLst>
                                        <p:tav tm="0">
                                          <p:val>
                                            <p:strVal val="#ppt_x-1"/>
                                          </p:val>
                                        </p:tav>
                                        <p:tav tm="100000">
                                          <p:val>
                                            <p:strVal val="#ppt_x"/>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nodeType="clickEffect">
                                  <p:stCondLst>
                                    <p:cond delay="0"/>
                                  </p:stCondLst>
                                  <p:childTnLst>
                                    <p:set>
                                      <p:cBhvr>
                                        <p:cTn id="56" dur="1" fill="hold">
                                          <p:stCondLst>
                                            <p:cond delay="0"/>
                                          </p:stCondLst>
                                        </p:cTn>
                                        <p:tgtEl>
                                          <p:spTgt spid="1046">
                                            <p:txEl>
                                              <p:pRg st="10" end="10"/>
                                            </p:txEl>
                                          </p:spTgt>
                                        </p:tgtEl>
                                        <p:attrNameLst>
                                          <p:attrName>style.visibility</p:attrName>
                                        </p:attrNameLst>
                                      </p:cBhvr>
                                      <p:to>
                                        <p:strVal val="visible"/>
                                      </p:to>
                                    </p:set>
                                    <p:anim calcmode="lin" valueType="num">
                                      <p:cBhvr additive="base">
                                        <p:cTn id="57" dur="500"/>
                                        <p:tgtEl>
                                          <p:spTgt spid="1046">
                                            <p:txEl>
                                              <p:pRg st="10" end="10"/>
                                            </p:txEl>
                                          </p:spTgt>
                                        </p:tgtEl>
                                        <p:attrNameLst>
                                          <p:attrName>ppt_x</p:attrName>
                                        </p:attrNameLst>
                                      </p:cBhvr>
                                      <p:tavLst>
                                        <p:tav tm="0">
                                          <p:val>
                                            <p:strVal val="#ppt_x-1"/>
                                          </p:val>
                                        </p:tav>
                                        <p:tav tm="100000">
                                          <p:val>
                                            <p:strVal val="#ppt_x"/>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8" fill="hold" nodeType="clickEffect">
                                  <p:stCondLst>
                                    <p:cond delay="0"/>
                                  </p:stCondLst>
                                  <p:childTnLst>
                                    <p:set>
                                      <p:cBhvr>
                                        <p:cTn id="61" dur="1" fill="hold">
                                          <p:stCondLst>
                                            <p:cond delay="0"/>
                                          </p:stCondLst>
                                        </p:cTn>
                                        <p:tgtEl>
                                          <p:spTgt spid="1046">
                                            <p:txEl>
                                              <p:pRg st="11" end="11"/>
                                            </p:txEl>
                                          </p:spTgt>
                                        </p:tgtEl>
                                        <p:attrNameLst>
                                          <p:attrName>style.visibility</p:attrName>
                                        </p:attrNameLst>
                                      </p:cBhvr>
                                      <p:to>
                                        <p:strVal val="visible"/>
                                      </p:to>
                                    </p:set>
                                    <p:anim calcmode="lin" valueType="num">
                                      <p:cBhvr additive="base">
                                        <p:cTn id="62" dur="500"/>
                                        <p:tgtEl>
                                          <p:spTgt spid="1046">
                                            <p:txEl>
                                              <p:pRg st="11" end="11"/>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sp>
        <p:nvSpPr>
          <p:cNvPr id="1053" name="Google Shape;1053;p47"/>
          <p:cNvSpPr txBox="1"/>
          <p:nvPr/>
        </p:nvSpPr>
        <p:spPr>
          <a:xfrm>
            <a:off x="1526383" y="1447801"/>
            <a:ext cx="439340" cy="273844"/>
          </a:xfrm>
          <a:prstGeom prst="rect">
            <a:avLst/>
          </a:prstGeom>
          <a:noFill/>
          <a:ln>
            <a:noFill/>
          </a:ln>
        </p:spPr>
        <p:txBody>
          <a:bodyPr spcFirstLastPara="1" wrap="square" lIns="68569" tIns="34275" rIns="68569" bIns="34275" anchor="ctr" anchorCtr="0">
            <a:noAutofit/>
          </a:bodyPr>
          <a:lstStyle/>
          <a:p>
            <a:pPr algn="r">
              <a:buClr>
                <a:srgbClr val="FEFFFF"/>
              </a:buClr>
              <a:buSzPts val="2000"/>
            </a:pPr>
            <a:fld id="{00000000-1234-1234-1234-123412341234}" type="slidenum">
              <a:rPr lang="en-US" sz="1500">
                <a:solidFill>
                  <a:srgbClr val="FEFFFF"/>
                </a:solidFill>
                <a:latin typeface="Century Gothic"/>
                <a:ea typeface="Century Gothic"/>
                <a:cs typeface="Century Gothic"/>
                <a:sym typeface="Century Gothic"/>
              </a:rPr>
              <a:pPr algn="r">
                <a:buClr>
                  <a:srgbClr val="FEFFFF"/>
                </a:buClr>
                <a:buSzPts val="2000"/>
              </a:pPr>
              <a:t>76</a:t>
            </a:fld>
            <a:endParaRPr sz="1050"/>
          </a:p>
        </p:txBody>
      </p:sp>
      <p:sp>
        <p:nvSpPr>
          <p:cNvPr id="1054" name="Google Shape;1054;p47"/>
          <p:cNvSpPr txBox="1"/>
          <p:nvPr/>
        </p:nvSpPr>
        <p:spPr>
          <a:xfrm>
            <a:off x="0" y="0"/>
            <a:ext cx="9144000" cy="4701257"/>
          </a:xfrm>
          <a:prstGeom prst="rect">
            <a:avLst/>
          </a:prstGeom>
          <a:noFill/>
          <a:ln w="38100" cap="flat" cmpd="dbl">
            <a:solidFill>
              <a:srgbClr val="FF0066"/>
            </a:solidFill>
            <a:prstDash val="solid"/>
            <a:miter lim="800000"/>
            <a:headEnd type="none" w="sm" len="sm"/>
            <a:tailEnd type="none" w="sm" len="sm"/>
          </a:ln>
        </p:spPr>
        <p:txBody>
          <a:bodyPr spcFirstLastPara="1" wrap="square" lIns="68569" tIns="34275" rIns="68569" bIns="34275" anchor="t" anchorCtr="0">
            <a:spAutoFit/>
          </a:bodyPr>
          <a:lstStyle/>
          <a:p>
            <a:pPr marL="219075" indent="-219075" algn="ctr">
              <a:buClr>
                <a:srgbClr val="002060"/>
              </a:buClr>
              <a:buSzPts val="1600"/>
            </a:pPr>
            <a:r>
              <a:rPr lang="en-US" sz="2800" b="1" dirty="0" err="1">
                <a:solidFill>
                  <a:srgbClr val="FF0000"/>
                </a:solidFill>
                <a:latin typeface="Times New Roman" panose="02020603050405020304" pitchFamily="18" charset="0"/>
                <a:ea typeface="Verdana"/>
                <a:cs typeface="Times New Roman" panose="02020603050405020304" pitchFamily="18" charset="0"/>
                <a:sym typeface="Verdana"/>
              </a:rPr>
              <a:t>Protocollo</a:t>
            </a:r>
            <a:r>
              <a:rPr lang="en-US" sz="2800" b="1" dirty="0">
                <a:solidFill>
                  <a:srgbClr val="FF0000"/>
                </a:solidFill>
                <a:latin typeface="Times New Roman" panose="02020603050405020304" pitchFamily="18" charset="0"/>
                <a:ea typeface="Verdana"/>
                <a:cs typeface="Times New Roman" panose="02020603050405020304" pitchFamily="18" charset="0"/>
                <a:sym typeface="Verdana"/>
              </a:rPr>
              <a:t> per il </a:t>
            </a:r>
            <a:r>
              <a:rPr lang="en-US" sz="2800" b="1" dirty="0" err="1">
                <a:solidFill>
                  <a:srgbClr val="FF0000"/>
                </a:solidFill>
                <a:latin typeface="Times New Roman" panose="02020603050405020304" pitchFamily="18" charset="0"/>
                <a:ea typeface="Verdana"/>
                <a:cs typeface="Times New Roman" panose="02020603050405020304" pitchFamily="18" charset="0"/>
                <a:sym typeface="Verdana"/>
              </a:rPr>
              <a:t>lavaggio</a:t>
            </a:r>
            <a:r>
              <a:rPr lang="en-US" sz="2800" b="1" dirty="0">
                <a:solidFill>
                  <a:srgbClr val="FF0000"/>
                </a:solidFill>
                <a:latin typeface="Times New Roman" panose="02020603050405020304" pitchFamily="18" charset="0"/>
                <a:ea typeface="Verdana"/>
                <a:cs typeface="Times New Roman" panose="02020603050405020304" pitchFamily="18" charset="0"/>
                <a:sym typeface="Verdana"/>
              </a:rPr>
              <a:t> </a:t>
            </a:r>
            <a:r>
              <a:rPr lang="en-US" sz="2800" b="1" dirty="0" err="1">
                <a:solidFill>
                  <a:srgbClr val="FF0000"/>
                </a:solidFill>
                <a:latin typeface="Times New Roman" panose="02020603050405020304" pitchFamily="18" charset="0"/>
                <a:ea typeface="Verdana"/>
                <a:cs typeface="Times New Roman" panose="02020603050405020304" pitchFamily="18" charset="0"/>
                <a:sym typeface="Verdana"/>
              </a:rPr>
              <a:t>sociale</a:t>
            </a:r>
            <a:r>
              <a:rPr lang="en-US" sz="2800" b="1" dirty="0">
                <a:solidFill>
                  <a:srgbClr val="FF0000"/>
                </a:solidFill>
                <a:latin typeface="Times New Roman" panose="02020603050405020304" pitchFamily="18" charset="0"/>
                <a:ea typeface="Verdana"/>
                <a:cs typeface="Times New Roman" panose="02020603050405020304" pitchFamily="18" charset="0"/>
                <a:sym typeface="Verdana"/>
              </a:rPr>
              <a:t> delle mani</a:t>
            </a:r>
            <a:endParaRPr sz="2800" dirty="0">
              <a:solidFill>
                <a:srgbClr val="FF0000"/>
              </a:solidFill>
              <a:latin typeface="Times New Roman" panose="02020603050405020304" pitchFamily="18" charset="0"/>
              <a:cs typeface="Times New Roman" panose="02020603050405020304" pitchFamily="18" charset="0"/>
            </a:endParaRPr>
          </a:p>
          <a:p>
            <a:pPr marL="219075" indent="-219075" algn="just">
              <a:buClr>
                <a:srgbClr val="002060"/>
              </a:buClr>
              <a:buSzPts val="1600"/>
            </a:pPr>
            <a:r>
              <a:rPr lang="en-US" sz="2100" b="1" dirty="0">
                <a:solidFill>
                  <a:srgbClr val="002060"/>
                </a:solidFill>
                <a:latin typeface="Times New Roman" panose="02020603050405020304" pitchFamily="18" charset="0"/>
                <a:ea typeface="Verdana"/>
                <a:cs typeface="Times New Roman" panose="02020603050405020304" pitchFamily="18" charset="0"/>
                <a:sym typeface="Verdana"/>
              </a:rPr>
              <a:t>Viene effettuato:</a:t>
            </a:r>
            <a:endParaRPr sz="2100" b="1" dirty="0">
              <a:solidFill>
                <a:srgbClr val="002060"/>
              </a:solidFill>
              <a:latin typeface="Times New Roman" panose="02020603050405020304" pitchFamily="18" charset="0"/>
              <a:ea typeface="Verdana"/>
              <a:cs typeface="Times New Roman" panose="02020603050405020304" pitchFamily="18" charset="0"/>
              <a:sym typeface="Verdana"/>
            </a:endParaRPr>
          </a:p>
          <a:p>
            <a:pPr marL="219075" indent="-219075" algn="just">
              <a:buClr>
                <a:srgbClr val="002060"/>
              </a:buClr>
              <a:buSzPts val="1600"/>
              <a:buFont typeface="Noto Sans Symbols"/>
              <a:buChar char="⇨"/>
            </a:pPr>
            <a:r>
              <a:rPr lang="en-US" sz="2100" dirty="0" err="1">
                <a:solidFill>
                  <a:srgbClr val="002060"/>
                </a:solidFill>
                <a:latin typeface="Times New Roman" panose="02020603050405020304" pitchFamily="18" charset="0"/>
                <a:ea typeface="Verdana"/>
                <a:cs typeface="Times New Roman" panose="02020603050405020304" pitchFamily="18" charset="0"/>
                <a:sym typeface="Verdana"/>
              </a:rPr>
              <a:t>All’inizio</a:t>
            </a:r>
            <a:r>
              <a:rPr lang="en-US" sz="2100" dirty="0">
                <a:solidFill>
                  <a:srgbClr val="002060"/>
                </a:solidFill>
                <a:latin typeface="Times New Roman" panose="02020603050405020304" pitchFamily="18" charset="0"/>
                <a:ea typeface="Verdana"/>
                <a:cs typeface="Times New Roman" panose="02020603050405020304" pitchFamily="18" charset="0"/>
                <a:sym typeface="Verdana"/>
              </a:rPr>
              <a:t> ed al termine del </a:t>
            </a:r>
            <a:r>
              <a:rPr lang="en-US" sz="2100" dirty="0" err="1">
                <a:solidFill>
                  <a:srgbClr val="002060"/>
                </a:solidFill>
                <a:latin typeface="Times New Roman" panose="02020603050405020304" pitchFamily="18" charset="0"/>
                <a:ea typeface="Verdana"/>
                <a:cs typeface="Times New Roman" panose="02020603050405020304" pitchFamily="18" charset="0"/>
                <a:sym typeface="Verdana"/>
              </a:rPr>
              <a:t>turno</a:t>
            </a:r>
            <a:r>
              <a:rPr lang="en-US" sz="2100" dirty="0">
                <a:solidFill>
                  <a:srgbClr val="002060"/>
                </a:solidFill>
                <a:latin typeface="Times New Roman" panose="02020603050405020304" pitchFamily="18" charset="0"/>
                <a:ea typeface="Verdana"/>
                <a:cs typeface="Times New Roman" panose="02020603050405020304" pitchFamily="18" charset="0"/>
                <a:sym typeface="Verdana"/>
              </a:rPr>
              <a:t> di </a:t>
            </a:r>
            <a:r>
              <a:rPr lang="en-US" sz="2100" dirty="0" err="1">
                <a:solidFill>
                  <a:srgbClr val="002060"/>
                </a:solidFill>
                <a:latin typeface="Times New Roman" panose="02020603050405020304" pitchFamily="18" charset="0"/>
                <a:ea typeface="Verdana"/>
                <a:cs typeface="Times New Roman" panose="02020603050405020304" pitchFamily="18" charset="0"/>
                <a:sym typeface="Verdana"/>
              </a:rPr>
              <a:t>servizio</a:t>
            </a:r>
            <a:endParaRPr sz="2100" dirty="0">
              <a:latin typeface="Times New Roman" panose="02020603050405020304" pitchFamily="18" charset="0"/>
              <a:cs typeface="Times New Roman" panose="02020603050405020304" pitchFamily="18" charset="0"/>
            </a:endParaRPr>
          </a:p>
          <a:p>
            <a:pPr marL="219075" indent="-219075" algn="just">
              <a:buClr>
                <a:srgbClr val="002060"/>
              </a:buClr>
              <a:buSzPts val="1600"/>
              <a:buFont typeface="Noto Sans Symbols"/>
              <a:buChar char="⇨"/>
            </a:pPr>
            <a:r>
              <a:rPr lang="en-US" sz="2100" dirty="0">
                <a:solidFill>
                  <a:srgbClr val="002060"/>
                </a:solidFill>
                <a:latin typeface="Times New Roman" panose="02020603050405020304" pitchFamily="18" charset="0"/>
                <a:ea typeface="Verdana"/>
                <a:cs typeface="Times New Roman" panose="02020603050405020304" pitchFamily="18" charset="0"/>
                <a:sym typeface="Verdana"/>
              </a:rPr>
              <a:t>Dopo l’uso della toilette</a:t>
            </a:r>
            <a:endParaRPr sz="2100" dirty="0">
              <a:latin typeface="Times New Roman" panose="02020603050405020304" pitchFamily="18" charset="0"/>
              <a:cs typeface="Times New Roman" panose="02020603050405020304" pitchFamily="18" charset="0"/>
            </a:endParaRPr>
          </a:p>
          <a:p>
            <a:pPr marL="219075" indent="-219075" algn="just">
              <a:buClr>
                <a:srgbClr val="002060"/>
              </a:buClr>
              <a:buSzPts val="1600"/>
              <a:buFont typeface="Noto Sans Symbols"/>
              <a:buChar char="⇨"/>
            </a:pPr>
            <a:r>
              <a:rPr lang="en-US" sz="2100" dirty="0">
                <a:solidFill>
                  <a:srgbClr val="002060"/>
                </a:solidFill>
                <a:latin typeface="Times New Roman" panose="02020603050405020304" pitchFamily="18" charset="0"/>
                <a:ea typeface="Verdana"/>
                <a:cs typeface="Times New Roman" panose="02020603050405020304" pitchFamily="18" charset="0"/>
                <a:sym typeface="Verdana"/>
              </a:rPr>
              <a:t>Prima e dopo attività che </a:t>
            </a:r>
            <a:r>
              <a:rPr lang="en-US" sz="2100" dirty="0" err="1">
                <a:solidFill>
                  <a:srgbClr val="002060"/>
                </a:solidFill>
                <a:latin typeface="Times New Roman" panose="02020603050405020304" pitchFamily="18" charset="0"/>
                <a:ea typeface="Verdana"/>
                <a:cs typeface="Times New Roman" panose="02020603050405020304" pitchFamily="18" charset="0"/>
                <a:sym typeface="Verdana"/>
              </a:rPr>
              <a:t>richiedono</a:t>
            </a:r>
            <a:r>
              <a:rPr lang="en-US" sz="2100" dirty="0">
                <a:solidFill>
                  <a:srgbClr val="002060"/>
                </a:solidFill>
                <a:latin typeface="Times New Roman" panose="02020603050405020304" pitchFamily="18" charset="0"/>
                <a:ea typeface="Verdana"/>
                <a:cs typeface="Times New Roman" panose="02020603050405020304" pitchFamily="18" charset="0"/>
                <a:sym typeface="Verdana"/>
              </a:rPr>
              <a:t> il contatto con materiali </a:t>
            </a:r>
            <a:r>
              <a:rPr lang="en-US" sz="2100" dirty="0" err="1">
                <a:solidFill>
                  <a:srgbClr val="002060"/>
                </a:solidFill>
                <a:latin typeface="Times New Roman" panose="02020603050405020304" pitchFamily="18" charset="0"/>
                <a:ea typeface="Verdana"/>
                <a:cs typeface="Times New Roman" panose="02020603050405020304" pitchFamily="18" charset="0"/>
                <a:sym typeface="Verdana"/>
              </a:rPr>
              <a:t>infetti</a:t>
            </a:r>
            <a:endParaRPr sz="2100" dirty="0">
              <a:latin typeface="Times New Roman" panose="02020603050405020304" pitchFamily="18" charset="0"/>
              <a:cs typeface="Times New Roman" panose="02020603050405020304" pitchFamily="18" charset="0"/>
            </a:endParaRPr>
          </a:p>
          <a:p>
            <a:pPr marL="219075" indent="-219075" algn="just">
              <a:buClr>
                <a:srgbClr val="002060"/>
              </a:buClr>
              <a:buSzPts val="1600"/>
              <a:buFont typeface="Noto Sans Symbols"/>
              <a:buChar char="⇨"/>
            </a:pPr>
            <a:r>
              <a:rPr lang="en-US" sz="2100" dirty="0">
                <a:solidFill>
                  <a:srgbClr val="002060"/>
                </a:solidFill>
                <a:latin typeface="Times New Roman" panose="02020603050405020304" pitchFamily="18" charset="0"/>
                <a:ea typeface="Verdana"/>
                <a:cs typeface="Times New Roman" panose="02020603050405020304" pitchFamily="18" charset="0"/>
                <a:sym typeface="Verdana"/>
              </a:rPr>
              <a:t>Dopo il contatto con materiali </a:t>
            </a:r>
            <a:r>
              <a:rPr lang="en-US" sz="2100" dirty="0" err="1">
                <a:solidFill>
                  <a:srgbClr val="002060"/>
                </a:solidFill>
                <a:latin typeface="Times New Roman" panose="02020603050405020304" pitchFamily="18" charset="0"/>
                <a:ea typeface="Verdana"/>
                <a:cs typeface="Times New Roman" panose="02020603050405020304" pitchFamily="18" charset="0"/>
                <a:sym typeface="Verdana"/>
              </a:rPr>
              <a:t>organici</a:t>
            </a:r>
            <a:r>
              <a:rPr lang="en-US" sz="2100" dirty="0">
                <a:solidFill>
                  <a:srgbClr val="002060"/>
                </a:solidFill>
                <a:latin typeface="Times New Roman" panose="02020603050405020304" pitchFamily="18" charset="0"/>
                <a:ea typeface="Verdana"/>
                <a:cs typeface="Times New Roman" panose="02020603050405020304" pitchFamily="18" charset="0"/>
                <a:sym typeface="Verdana"/>
              </a:rPr>
              <a:t> (anche se si </a:t>
            </a:r>
            <a:r>
              <a:rPr lang="en-US" sz="2100" dirty="0" err="1">
                <a:solidFill>
                  <a:srgbClr val="002060"/>
                </a:solidFill>
                <a:latin typeface="Times New Roman" panose="02020603050405020304" pitchFamily="18" charset="0"/>
                <a:ea typeface="Verdana"/>
                <a:cs typeface="Times New Roman" panose="02020603050405020304" pitchFamily="18" charset="0"/>
                <a:sym typeface="Verdana"/>
              </a:rPr>
              <a:t>indossavano</a:t>
            </a:r>
            <a:r>
              <a:rPr lang="en-US" sz="2100" dirty="0">
                <a:solidFill>
                  <a:srgbClr val="002060"/>
                </a:solidFill>
                <a:latin typeface="Times New Roman" panose="02020603050405020304" pitchFamily="18" charset="0"/>
                <a:ea typeface="Verdana"/>
                <a:cs typeface="Times New Roman" panose="02020603050405020304" pitchFamily="18" charset="0"/>
                <a:sym typeface="Verdana"/>
              </a:rPr>
              <a:t> i </a:t>
            </a:r>
            <a:r>
              <a:rPr lang="en-US" sz="2100" dirty="0" err="1">
                <a:solidFill>
                  <a:srgbClr val="002060"/>
                </a:solidFill>
                <a:latin typeface="Times New Roman" panose="02020603050405020304" pitchFamily="18" charset="0"/>
                <a:ea typeface="Verdana"/>
                <a:cs typeface="Times New Roman" panose="02020603050405020304" pitchFamily="18" charset="0"/>
                <a:sym typeface="Verdana"/>
              </a:rPr>
              <a:t>guanti</a:t>
            </a:r>
            <a:r>
              <a:rPr lang="en-US" sz="2100" dirty="0">
                <a:solidFill>
                  <a:srgbClr val="002060"/>
                </a:solidFill>
                <a:latin typeface="Times New Roman" panose="02020603050405020304" pitchFamily="18" charset="0"/>
                <a:ea typeface="Verdana"/>
                <a:cs typeface="Times New Roman" panose="02020603050405020304" pitchFamily="18" charset="0"/>
                <a:sym typeface="Verdana"/>
              </a:rPr>
              <a:t>)</a:t>
            </a:r>
            <a:endParaRPr sz="2100" dirty="0">
              <a:latin typeface="Times New Roman" panose="02020603050405020304" pitchFamily="18" charset="0"/>
              <a:cs typeface="Times New Roman" panose="02020603050405020304" pitchFamily="18" charset="0"/>
            </a:endParaRPr>
          </a:p>
          <a:p>
            <a:pPr marL="219075" indent="-219075" algn="just">
              <a:buClr>
                <a:srgbClr val="002060"/>
              </a:buClr>
              <a:buSzPts val="1600"/>
            </a:pPr>
            <a:r>
              <a:rPr lang="en-US" sz="2100" b="1" dirty="0" err="1">
                <a:solidFill>
                  <a:srgbClr val="002060"/>
                </a:solidFill>
                <a:latin typeface="Times New Roman" panose="02020603050405020304" pitchFamily="18" charset="0"/>
                <a:ea typeface="Verdana"/>
                <a:cs typeface="Times New Roman" panose="02020603050405020304" pitchFamily="18" charset="0"/>
                <a:sym typeface="Verdana"/>
              </a:rPr>
              <a:t>Occorrente</a:t>
            </a:r>
            <a:r>
              <a:rPr lang="en-US" sz="2100" dirty="0">
                <a:solidFill>
                  <a:srgbClr val="002060"/>
                </a:solidFill>
                <a:latin typeface="Times New Roman" panose="02020603050405020304" pitchFamily="18" charset="0"/>
                <a:ea typeface="Verdana"/>
                <a:cs typeface="Times New Roman" panose="02020603050405020304" pitchFamily="18" charset="0"/>
                <a:sym typeface="Verdana"/>
              </a:rPr>
              <a:t>:</a:t>
            </a:r>
            <a:endParaRPr sz="2100" dirty="0">
              <a:solidFill>
                <a:srgbClr val="002060"/>
              </a:solidFill>
              <a:latin typeface="Times New Roman" panose="02020603050405020304" pitchFamily="18" charset="0"/>
              <a:ea typeface="Verdana"/>
              <a:cs typeface="Times New Roman" panose="02020603050405020304" pitchFamily="18" charset="0"/>
              <a:sym typeface="Verdana"/>
            </a:endParaRPr>
          </a:p>
          <a:p>
            <a:pPr marL="219075" indent="-219075" algn="just">
              <a:buClr>
                <a:srgbClr val="002060"/>
              </a:buClr>
              <a:buSzPts val="1600"/>
              <a:buFont typeface="Noto Sans Symbols"/>
              <a:buChar char="⇨"/>
            </a:pPr>
            <a:r>
              <a:rPr lang="en-US" sz="2100" dirty="0">
                <a:solidFill>
                  <a:srgbClr val="002060"/>
                </a:solidFill>
                <a:latin typeface="Times New Roman" panose="02020603050405020304" pitchFamily="18" charset="0"/>
                <a:ea typeface="Verdana"/>
                <a:cs typeface="Times New Roman" panose="02020603050405020304" pitchFamily="18" charset="0"/>
                <a:sym typeface="Verdana"/>
              </a:rPr>
              <a:t>Sapone liquido in dispenser</a:t>
            </a:r>
            <a:endParaRPr sz="2100" dirty="0">
              <a:latin typeface="Times New Roman" panose="02020603050405020304" pitchFamily="18" charset="0"/>
              <a:cs typeface="Times New Roman" panose="02020603050405020304" pitchFamily="18" charset="0"/>
            </a:endParaRPr>
          </a:p>
          <a:p>
            <a:pPr marL="219075" indent="-219075" algn="just">
              <a:buClr>
                <a:srgbClr val="002060"/>
              </a:buClr>
              <a:buSzPts val="1600"/>
              <a:buFont typeface="Noto Sans Symbols"/>
              <a:buChar char="⇨"/>
            </a:pPr>
            <a:r>
              <a:rPr lang="en-US" sz="2100" dirty="0" err="1">
                <a:solidFill>
                  <a:srgbClr val="002060"/>
                </a:solidFill>
                <a:latin typeface="Times New Roman" panose="02020603050405020304" pitchFamily="18" charset="0"/>
                <a:ea typeface="Verdana"/>
                <a:cs typeface="Times New Roman" panose="02020603050405020304" pitchFamily="18" charset="0"/>
                <a:sym typeface="Verdana"/>
              </a:rPr>
              <a:t>Salviette</a:t>
            </a:r>
            <a:r>
              <a:rPr lang="en-US" sz="2100" dirty="0">
                <a:solidFill>
                  <a:srgbClr val="002060"/>
                </a:solidFill>
                <a:latin typeface="Times New Roman" panose="02020603050405020304" pitchFamily="18" charset="0"/>
                <a:ea typeface="Verdana"/>
                <a:cs typeface="Times New Roman" panose="02020603050405020304" pitchFamily="18" charset="0"/>
                <a:sym typeface="Verdana"/>
              </a:rPr>
              <a:t> </a:t>
            </a:r>
            <a:r>
              <a:rPr lang="en-US" sz="2100" dirty="0" err="1">
                <a:solidFill>
                  <a:srgbClr val="002060"/>
                </a:solidFill>
                <a:latin typeface="Times New Roman" panose="02020603050405020304" pitchFamily="18" charset="0"/>
                <a:ea typeface="Verdana"/>
                <a:cs typeface="Times New Roman" panose="02020603050405020304" pitchFamily="18" charset="0"/>
                <a:sym typeface="Verdana"/>
              </a:rPr>
              <a:t>monouso</a:t>
            </a:r>
            <a:r>
              <a:rPr lang="en-US" sz="2100" dirty="0">
                <a:solidFill>
                  <a:srgbClr val="002060"/>
                </a:solidFill>
                <a:latin typeface="Times New Roman" panose="02020603050405020304" pitchFamily="18" charset="0"/>
                <a:ea typeface="Verdana"/>
                <a:cs typeface="Times New Roman" panose="02020603050405020304" pitchFamily="18" charset="0"/>
                <a:sym typeface="Verdana"/>
              </a:rPr>
              <a:t> in carta</a:t>
            </a:r>
            <a:endParaRPr sz="2100" dirty="0">
              <a:latin typeface="Times New Roman" panose="02020603050405020304" pitchFamily="18" charset="0"/>
              <a:cs typeface="Times New Roman" panose="02020603050405020304" pitchFamily="18" charset="0"/>
            </a:endParaRPr>
          </a:p>
          <a:p>
            <a:pPr marL="219075" indent="-219075" algn="just">
              <a:buClr>
                <a:srgbClr val="002060"/>
              </a:buClr>
              <a:buSzPts val="1600"/>
            </a:pPr>
            <a:r>
              <a:rPr lang="en-US" sz="2100" b="1" dirty="0" err="1">
                <a:solidFill>
                  <a:srgbClr val="002060"/>
                </a:solidFill>
                <a:latin typeface="Times New Roman" panose="02020603050405020304" pitchFamily="18" charset="0"/>
                <a:ea typeface="Verdana"/>
                <a:cs typeface="Times New Roman" panose="02020603050405020304" pitchFamily="18" charset="0"/>
                <a:sym typeface="Verdana"/>
              </a:rPr>
              <a:t>Tecnica</a:t>
            </a:r>
            <a:r>
              <a:rPr lang="en-US" sz="2100" dirty="0">
                <a:solidFill>
                  <a:srgbClr val="002060"/>
                </a:solidFill>
                <a:latin typeface="Times New Roman" panose="02020603050405020304" pitchFamily="18" charset="0"/>
                <a:ea typeface="Verdana"/>
                <a:cs typeface="Times New Roman" panose="02020603050405020304" pitchFamily="18" charset="0"/>
                <a:sym typeface="Verdana"/>
              </a:rPr>
              <a:t>:</a:t>
            </a:r>
            <a:endParaRPr sz="2100" dirty="0">
              <a:solidFill>
                <a:srgbClr val="002060"/>
              </a:solidFill>
              <a:latin typeface="Times New Roman" panose="02020603050405020304" pitchFamily="18" charset="0"/>
              <a:ea typeface="Verdana"/>
              <a:cs typeface="Times New Roman" panose="02020603050405020304" pitchFamily="18" charset="0"/>
              <a:sym typeface="Verdana"/>
            </a:endParaRPr>
          </a:p>
          <a:p>
            <a:pPr marL="219075" indent="-219075" algn="just">
              <a:buClr>
                <a:srgbClr val="002060"/>
              </a:buClr>
              <a:buSzPts val="1600"/>
              <a:buFont typeface="Noto Sans Symbols"/>
              <a:buChar char="⇨"/>
            </a:pPr>
            <a:r>
              <a:rPr lang="en-US" sz="2100" dirty="0" err="1">
                <a:solidFill>
                  <a:srgbClr val="002060"/>
                </a:solidFill>
                <a:latin typeface="Times New Roman" panose="02020603050405020304" pitchFamily="18" charset="0"/>
                <a:ea typeface="Verdana"/>
                <a:cs typeface="Times New Roman" panose="02020603050405020304" pitchFamily="18" charset="0"/>
                <a:sym typeface="Verdana"/>
              </a:rPr>
              <a:t>Bagnare</a:t>
            </a:r>
            <a:r>
              <a:rPr lang="en-US" sz="2100" dirty="0">
                <a:solidFill>
                  <a:srgbClr val="002060"/>
                </a:solidFill>
                <a:latin typeface="Times New Roman" panose="02020603050405020304" pitchFamily="18" charset="0"/>
                <a:ea typeface="Verdana"/>
                <a:cs typeface="Times New Roman" panose="02020603050405020304" pitchFamily="18" charset="0"/>
                <a:sym typeface="Verdana"/>
              </a:rPr>
              <a:t> le mani ed i </a:t>
            </a:r>
            <a:r>
              <a:rPr lang="en-US" sz="2100" dirty="0" err="1">
                <a:solidFill>
                  <a:srgbClr val="002060"/>
                </a:solidFill>
                <a:latin typeface="Times New Roman" panose="02020603050405020304" pitchFamily="18" charset="0"/>
                <a:ea typeface="Verdana"/>
                <a:cs typeface="Times New Roman" panose="02020603050405020304" pitchFamily="18" charset="0"/>
                <a:sym typeface="Verdana"/>
              </a:rPr>
              <a:t>polsi</a:t>
            </a:r>
            <a:r>
              <a:rPr lang="en-US" sz="2100" dirty="0">
                <a:solidFill>
                  <a:srgbClr val="002060"/>
                </a:solidFill>
                <a:latin typeface="Times New Roman" panose="02020603050405020304" pitchFamily="18" charset="0"/>
                <a:ea typeface="Verdana"/>
                <a:cs typeface="Times New Roman" panose="02020603050405020304" pitchFamily="18" charset="0"/>
                <a:sym typeface="Verdana"/>
              </a:rPr>
              <a:t> ed </a:t>
            </a:r>
            <a:r>
              <a:rPr lang="en-US" sz="2100" dirty="0" err="1">
                <a:solidFill>
                  <a:srgbClr val="002060"/>
                </a:solidFill>
                <a:latin typeface="Times New Roman" panose="02020603050405020304" pitchFamily="18" charset="0"/>
                <a:ea typeface="Verdana"/>
                <a:cs typeface="Times New Roman" panose="02020603050405020304" pitchFamily="18" charset="0"/>
                <a:sym typeface="Verdana"/>
              </a:rPr>
              <a:t>insaponarli</a:t>
            </a:r>
            <a:r>
              <a:rPr lang="en-US" sz="2100" dirty="0">
                <a:solidFill>
                  <a:srgbClr val="002060"/>
                </a:solidFill>
                <a:latin typeface="Times New Roman" panose="02020603050405020304" pitchFamily="18" charset="0"/>
                <a:ea typeface="Verdana"/>
                <a:cs typeface="Times New Roman" panose="02020603050405020304" pitchFamily="18" charset="0"/>
                <a:sym typeface="Verdana"/>
              </a:rPr>
              <a:t> </a:t>
            </a:r>
            <a:r>
              <a:rPr lang="en-US" sz="2100" dirty="0" err="1">
                <a:solidFill>
                  <a:srgbClr val="002060"/>
                </a:solidFill>
                <a:latin typeface="Times New Roman" panose="02020603050405020304" pitchFamily="18" charset="0"/>
                <a:ea typeface="Verdana"/>
                <a:cs typeface="Times New Roman" panose="02020603050405020304" pitchFamily="18" charset="0"/>
                <a:sym typeface="Verdana"/>
              </a:rPr>
              <a:t>accuratamente</a:t>
            </a:r>
            <a:endParaRPr sz="2100" dirty="0">
              <a:latin typeface="Times New Roman" panose="02020603050405020304" pitchFamily="18" charset="0"/>
              <a:cs typeface="Times New Roman" panose="02020603050405020304" pitchFamily="18" charset="0"/>
            </a:endParaRPr>
          </a:p>
          <a:p>
            <a:pPr marL="219075" indent="-219075" algn="just">
              <a:buClr>
                <a:srgbClr val="002060"/>
              </a:buClr>
              <a:buSzPts val="1600"/>
              <a:buFont typeface="Noto Sans Symbols"/>
              <a:buChar char="⇨"/>
            </a:pPr>
            <a:r>
              <a:rPr lang="en-US" sz="2100" dirty="0" err="1">
                <a:solidFill>
                  <a:srgbClr val="002060"/>
                </a:solidFill>
                <a:latin typeface="Times New Roman" panose="02020603050405020304" pitchFamily="18" charset="0"/>
                <a:ea typeface="Verdana"/>
                <a:cs typeface="Times New Roman" panose="02020603050405020304" pitchFamily="18" charset="0"/>
                <a:sym typeface="Verdana"/>
              </a:rPr>
              <a:t>Frizionare</a:t>
            </a:r>
            <a:r>
              <a:rPr lang="en-US" sz="2100" dirty="0">
                <a:solidFill>
                  <a:srgbClr val="002060"/>
                </a:solidFill>
                <a:latin typeface="Times New Roman" panose="02020603050405020304" pitchFamily="18" charset="0"/>
                <a:ea typeface="Verdana"/>
                <a:cs typeface="Times New Roman" panose="02020603050405020304" pitchFamily="18" charset="0"/>
                <a:sym typeface="Verdana"/>
              </a:rPr>
              <a:t> per </a:t>
            </a:r>
            <a:r>
              <a:rPr lang="en-US" sz="2100" dirty="0" err="1">
                <a:solidFill>
                  <a:srgbClr val="002060"/>
                </a:solidFill>
                <a:latin typeface="Times New Roman" panose="02020603050405020304" pitchFamily="18" charset="0"/>
                <a:ea typeface="Verdana"/>
                <a:cs typeface="Times New Roman" panose="02020603050405020304" pitchFamily="18" charset="0"/>
                <a:sym typeface="Verdana"/>
              </a:rPr>
              <a:t>qualche</a:t>
            </a:r>
            <a:r>
              <a:rPr lang="en-US" sz="2100" dirty="0">
                <a:solidFill>
                  <a:srgbClr val="002060"/>
                </a:solidFill>
                <a:latin typeface="Times New Roman" panose="02020603050405020304" pitchFamily="18" charset="0"/>
                <a:ea typeface="Verdana"/>
                <a:cs typeface="Times New Roman" panose="02020603050405020304" pitchFamily="18" charset="0"/>
                <a:sym typeface="Verdana"/>
              </a:rPr>
              <a:t> secondo</a:t>
            </a:r>
            <a:endParaRPr sz="2100" dirty="0">
              <a:latin typeface="Times New Roman" panose="02020603050405020304" pitchFamily="18" charset="0"/>
              <a:cs typeface="Times New Roman" panose="02020603050405020304" pitchFamily="18" charset="0"/>
            </a:endParaRPr>
          </a:p>
          <a:p>
            <a:pPr marL="219075" indent="-219075" algn="just">
              <a:buClr>
                <a:srgbClr val="002060"/>
              </a:buClr>
              <a:buSzPts val="1600"/>
              <a:buFont typeface="Noto Sans Symbols"/>
              <a:buChar char="⇨"/>
            </a:pPr>
            <a:r>
              <a:rPr lang="en-US" sz="2100" dirty="0" err="1">
                <a:solidFill>
                  <a:srgbClr val="002060"/>
                </a:solidFill>
                <a:latin typeface="Times New Roman" panose="02020603050405020304" pitchFamily="18" charset="0"/>
                <a:ea typeface="Verdana"/>
                <a:cs typeface="Times New Roman" panose="02020603050405020304" pitchFamily="18" charset="0"/>
                <a:sym typeface="Verdana"/>
              </a:rPr>
              <a:t>Risciacquare</a:t>
            </a:r>
            <a:r>
              <a:rPr lang="en-US" sz="2100" dirty="0">
                <a:solidFill>
                  <a:srgbClr val="002060"/>
                </a:solidFill>
                <a:latin typeface="Times New Roman" panose="02020603050405020304" pitchFamily="18" charset="0"/>
                <a:ea typeface="Verdana"/>
                <a:cs typeface="Times New Roman" panose="02020603050405020304" pitchFamily="18" charset="0"/>
                <a:sym typeface="Verdana"/>
              </a:rPr>
              <a:t> ed </a:t>
            </a:r>
            <a:r>
              <a:rPr lang="en-US" sz="2100" dirty="0" err="1">
                <a:solidFill>
                  <a:srgbClr val="002060"/>
                </a:solidFill>
                <a:latin typeface="Times New Roman" panose="02020603050405020304" pitchFamily="18" charset="0"/>
                <a:ea typeface="Verdana"/>
                <a:cs typeface="Times New Roman" panose="02020603050405020304" pitchFamily="18" charset="0"/>
                <a:sym typeface="Verdana"/>
              </a:rPr>
              <a:t>asciugare</a:t>
            </a:r>
            <a:r>
              <a:rPr lang="en-US" sz="2100" dirty="0">
                <a:solidFill>
                  <a:srgbClr val="002060"/>
                </a:solidFill>
                <a:latin typeface="Times New Roman" panose="02020603050405020304" pitchFamily="18" charset="0"/>
                <a:ea typeface="Verdana"/>
                <a:cs typeface="Times New Roman" panose="02020603050405020304" pitchFamily="18" charset="0"/>
                <a:sym typeface="Verdana"/>
              </a:rPr>
              <a:t> con cura in quanto la </a:t>
            </a:r>
            <a:r>
              <a:rPr lang="en-US" sz="2100" dirty="0" err="1">
                <a:solidFill>
                  <a:srgbClr val="002060"/>
                </a:solidFill>
                <a:latin typeface="Times New Roman" panose="02020603050405020304" pitchFamily="18" charset="0"/>
                <a:ea typeface="Verdana"/>
                <a:cs typeface="Times New Roman" panose="02020603050405020304" pitchFamily="18" charset="0"/>
                <a:sym typeface="Verdana"/>
              </a:rPr>
              <a:t>pelle</a:t>
            </a:r>
            <a:r>
              <a:rPr lang="en-US" sz="2100" dirty="0">
                <a:solidFill>
                  <a:srgbClr val="002060"/>
                </a:solidFill>
                <a:latin typeface="Times New Roman" panose="02020603050405020304" pitchFamily="18" charset="0"/>
                <a:ea typeface="Verdana"/>
                <a:cs typeface="Times New Roman" panose="02020603050405020304" pitchFamily="18" charset="0"/>
                <a:sym typeface="Verdana"/>
              </a:rPr>
              <a:t> </a:t>
            </a:r>
            <a:r>
              <a:rPr lang="en-US" sz="2100" dirty="0" err="1">
                <a:solidFill>
                  <a:srgbClr val="002060"/>
                </a:solidFill>
                <a:latin typeface="Times New Roman" panose="02020603050405020304" pitchFamily="18" charset="0"/>
                <a:ea typeface="Verdana"/>
                <a:cs typeface="Times New Roman" panose="02020603050405020304" pitchFamily="18" charset="0"/>
                <a:sym typeface="Verdana"/>
              </a:rPr>
              <a:t>umida</a:t>
            </a:r>
            <a:r>
              <a:rPr lang="en-US" sz="2100" dirty="0">
                <a:solidFill>
                  <a:srgbClr val="002060"/>
                </a:solidFill>
                <a:latin typeface="Times New Roman" panose="02020603050405020304" pitchFamily="18" charset="0"/>
                <a:ea typeface="Verdana"/>
                <a:cs typeface="Times New Roman" panose="02020603050405020304" pitchFamily="18" charset="0"/>
                <a:sym typeface="Verdana"/>
              </a:rPr>
              <a:t> va incontro a </a:t>
            </a:r>
            <a:r>
              <a:rPr lang="en-US" sz="2100" dirty="0" err="1">
                <a:solidFill>
                  <a:srgbClr val="002060"/>
                </a:solidFill>
                <a:latin typeface="Times New Roman" panose="02020603050405020304" pitchFamily="18" charset="0"/>
                <a:ea typeface="Verdana"/>
                <a:cs typeface="Times New Roman" panose="02020603050405020304" pitchFamily="18" charset="0"/>
                <a:sym typeface="Verdana"/>
              </a:rPr>
              <a:t>screpolature</a:t>
            </a:r>
            <a:r>
              <a:rPr lang="en-US" sz="2100" dirty="0">
                <a:solidFill>
                  <a:srgbClr val="002060"/>
                </a:solidFill>
                <a:latin typeface="Times New Roman" panose="02020603050405020304" pitchFamily="18" charset="0"/>
                <a:ea typeface="Verdana"/>
                <a:cs typeface="Times New Roman" panose="02020603050405020304" pitchFamily="18" charset="0"/>
                <a:sym typeface="Verdana"/>
              </a:rPr>
              <a:t> e </a:t>
            </a:r>
            <a:r>
              <a:rPr lang="en-US" sz="2100" dirty="0" err="1">
                <a:solidFill>
                  <a:srgbClr val="002060"/>
                </a:solidFill>
                <a:latin typeface="Times New Roman" panose="02020603050405020304" pitchFamily="18" charset="0"/>
                <a:ea typeface="Verdana"/>
                <a:cs typeface="Times New Roman" panose="02020603050405020304" pitchFamily="18" charset="0"/>
                <a:sym typeface="Verdana"/>
              </a:rPr>
              <a:t>lesioni</a:t>
            </a:r>
            <a:r>
              <a:rPr lang="en-US" sz="2100" dirty="0">
                <a:solidFill>
                  <a:srgbClr val="002060"/>
                </a:solidFill>
                <a:latin typeface="Times New Roman" panose="02020603050405020304" pitchFamily="18" charset="0"/>
                <a:ea typeface="Verdana"/>
                <a:cs typeface="Times New Roman" panose="02020603050405020304" pitchFamily="18" charset="0"/>
                <a:sym typeface="Verdana"/>
              </a:rPr>
              <a:t> con maggiore </a:t>
            </a:r>
            <a:r>
              <a:rPr lang="en-US" sz="2100" dirty="0" err="1">
                <a:solidFill>
                  <a:srgbClr val="002060"/>
                </a:solidFill>
                <a:latin typeface="Times New Roman" panose="02020603050405020304" pitchFamily="18" charset="0"/>
                <a:ea typeface="Verdana"/>
                <a:cs typeface="Times New Roman" panose="02020603050405020304" pitchFamily="18" charset="0"/>
                <a:sym typeface="Verdana"/>
              </a:rPr>
              <a:t>facilità</a:t>
            </a:r>
            <a:endParaRPr sz="21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4"/>
                                        </p:tgtEl>
                                        <p:attrNameLst>
                                          <p:attrName>style.visibility</p:attrName>
                                        </p:attrNameLst>
                                      </p:cBhvr>
                                      <p:to>
                                        <p:strVal val="visible"/>
                                      </p:to>
                                    </p:set>
                                    <p:animEffect transition="in" filter="fade">
                                      <p:cBhvr>
                                        <p:cTn id="7" dur="500"/>
                                        <p:tgtEl>
                                          <p:spTgt spid="1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sp>
        <p:nvSpPr>
          <p:cNvPr id="1060" name="Google Shape;1060;p48"/>
          <p:cNvSpPr txBox="1"/>
          <p:nvPr/>
        </p:nvSpPr>
        <p:spPr>
          <a:xfrm>
            <a:off x="1526383" y="1447801"/>
            <a:ext cx="439340" cy="273844"/>
          </a:xfrm>
          <a:prstGeom prst="rect">
            <a:avLst/>
          </a:prstGeom>
          <a:noFill/>
          <a:ln>
            <a:noFill/>
          </a:ln>
        </p:spPr>
        <p:txBody>
          <a:bodyPr spcFirstLastPara="1" wrap="square" lIns="68569" tIns="34275" rIns="68569" bIns="34275" anchor="ctr" anchorCtr="0">
            <a:noAutofit/>
          </a:bodyPr>
          <a:lstStyle/>
          <a:p>
            <a:pPr algn="r">
              <a:buClr>
                <a:srgbClr val="FEFFFF"/>
              </a:buClr>
              <a:buSzPts val="2000"/>
            </a:pPr>
            <a:fld id="{00000000-1234-1234-1234-123412341234}" type="slidenum">
              <a:rPr lang="en-US" sz="1500">
                <a:solidFill>
                  <a:srgbClr val="FEFFFF"/>
                </a:solidFill>
                <a:latin typeface="Century Gothic"/>
                <a:ea typeface="Century Gothic"/>
                <a:cs typeface="Century Gothic"/>
                <a:sym typeface="Century Gothic"/>
              </a:rPr>
              <a:pPr algn="r">
                <a:buClr>
                  <a:srgbClr val="FEFFFF"/>
                </a:buClr>
                <a:buSzPts val="2000"/>
              </a:pPr>
              <a:t>77</a:t>
            </a:fld>
            <a:endParaRPr sz="1050"/>
          </a:p>
        </p:txBody>
      </p:sp>
      <p:sp>
        <p:nvSpPr>
          <p:cNvPr id="1061" name="Google Shape;1061;p48"/>
          <p:cNvSpPr txBox="1"/>
          <p:nvPr/>
        </p:nvSpPr>
        <p:spPr>
          <a:xfrm>
            <a:off x="0" y="-22538"/>
            <a:ext cx="9144000" cy="2590598"/>
          </a:xfrm>
          <a:prstGeom prst="rect">
            <a:avLst/>
          </a:prstGeom>
          <a:noFill/>
          <a:ln>
            <a:noFill/>
          </a:ln>
        </p:spPr>
        <p:txBody>
          <a:bodyPr spcFirstLastPara="1" wrap="square" lIns="0" tIns="50944" rIns="0" bIns="0" anchor="t" anchorCtr="0">
            <a:spAutoFit/>
          </a:bodyPr>
          <a:lstStyle/>
          <a:p>
            <a:pPr marL="9525">
              <a:lnSpc>
                <a:spcPct val="150000"/>
              </a:lnSpc>
              <a:buClr>
                <a:srgbClr val="002060"/>
              </a:buClr>
              <a:buSzPts val="2400"/>
            </a:pPr>
            <a:r>
              <a:rPr lang="en-US" sz="2100" b="1" dirty="0">
                <a:solidFill>
                  <a:srgbClr val="FF0000"/>
                </a:solidFill>
                <a:latin typeface="Times New Roman" panose="02020603050405020304" pitchFamily="18" charset="0"/>
                <a:ea typeface="Calibri"/>
                <a:cs typeface="Times New Roman" panose="02020603050405020304" pitchFamily="18" charset="0"/>
                <a:sym typeface="Calibri"/>
              </a:rPr>
              <a:t>DISPOSITIVI DI PROTEZIONE INDIVIDUALE</a:t>
            </a:r>
          </a:p>
          <a:p>
            <a:pPr marL="402431" indent="-392906">
              <a:lnSpc>
                <a:spcPct val="150000"/>
              </a:lnSpc>
              <a:buClr>
                <a:srgbClr val="002060"/>
              </a:buClr>
              <a:buSzPts val="2400"/>
              <a:buFont typeface="Noto Sans Symbols"/>
              <a:buChar char="⇨"/>
            </a:pPr>
            <a:r>
              <a:rPr lang="en-US" sz="2100" b="1" dirty="0">
                <a:solidFill>
                  <a:srgbClr val="002060"/>
                </a:solidFill>
                <a:latin typeface="Times New Roman" panose="02020603050405020304" pitchFamily="18" charset="0"/>
                <a:ea typeface="Calibri"/>
                <a:cs typeface="Times New Roman" panose="02020603050405020304" pitchFamily="18" charset="0"/>
                <a:sym typeface="Calibri"/>
              </a:rPr>
              <a:t>Delle mani</a:t>
            </a:r>
            <a:endParaRPr sz="2100" b="1" dirty="0">
              <a:latin typeface="Times New Roman" panose="02020603050405020304" pitchFamily="18" charset="0"/>
              <a:cs typeface="Times New Roman" panose="02020603050405020304" pitchFamily="18" charset="0"/>
            </a:endParaRPr>
          </a:p>
          <a:p>
            <a:pPr marL="402431" indent="-392906">
              <a:lnSpc>
                <a:spcPct val="150000"/>
              </a:lnSpc>
              <a:spcBef>
                <a:spcPts val="300"/>
              </a:spcBef>
              <a:buClr>
                <a:srgbClr val="002060"/>
              </a:buClr>
              <a:buSzPts val="2400"/>
              <a:buFont typeface="Noto Sans Symbols"/>
              <a:buChar char="⇨"/>
            </a:pPr>
            <a:r>
              <a:rPr lang="en-US" sz="2100" b="1" dirty="0">
                <a:solidFill>
                  <a:srgbClr val="002060"/>
                </a:solidFill>
                <a:latin typeface="Times New Roman" panose="02020603050405020304" pitchFamily="18" charset="0"/>
                <a:ea typeface="Calibri"/>
                <a:cs typeface="Times New Roman" panose="02020603050405020304" pitchFamily="18" charset="0"/>
                <a:sym typeface="Calibri"/>
              </a:rPr>
              <a:t>Degli occhi</a:t>
            </a:r>
            <a:endParaRPr sz="2100" b="1" dirty="0">
              <a:latin typeface="Times New Roman" panose="02020603050405020304" pitchFamily="18" charset="0"/>
              <a:cs typeface="Times New Roman" panose="02020603050405020304" pitchFamily="18" charset="0"/>
            </a:endParaRPr>
          </a:p>
          <a:p>
            <a:pPr marL="402431" indent="-392906">
              <a:lnSpc>
                <a:spcPct val="150000"/>
              </a:lnSpc>
              <a:spcBef>
                <a:spcPts val="300"/>
              </a:spcBef>
              <a:buClr>
                <a:srgbClr val="002060"/>
              </a:buClr>
              <a:buSzPts val="2400"/>
              <a:buFont typeface="Noto Sans Symbols"/>
              <a:buChar char="⇨"/>
            </a:pPr>
            <a:r>
              <a:rPr lang="en-US" sz="2100" b="1" dirty="0">
                <a:solidFill>
                  <a:srgbClr val="002060"/>
                </a:solidFill>
                <a:latin typeface="Times New Roman" panose="02020603050405020304" pitchFamily="18" charset="0"/>
                <a:ea typeface="Calibri"/>
                <a:cs typeface="Times New Roman" panose="02020603050405020304" pitchFamily="18" charset="0"/>
                <a:sym typeface="Calibri"/>
              </a:rPr>
              <a:t>Delle vie aeree</a:t>
            </a:r>
            <a:endParaRPr sz="2100" b="1" dirty="0">
              <a:latin typeface="Times New Roman" panose="02020603050405020304" pitchFamily="18" charset="0"/>
              <a:cs typeface="Times New Roman" panose="02020603050405020304" pitchFamily="18" charset="0"/>
            </a:endParaRPr>
          </a:p>
          <a:p>
            <a:pPr marL="402431" indent="-392906">
              <a:lnSpc>
                <a:spcPct val="150000"/>
              </a:lnSpc>
              <a:spcBef>
                <a:spcPts val="300"/>
              </a:spcBef>
              <a:buClr>
                <a:srgbClr val="002060"/>
              </a:buClr>
              <a:buSzPts val="2400"/>
              <a:buFont typeface="Noto Sans Symbols"/>
              <a:buChar char="⇨"/>
            </a:pPr>
            <a:r>
              <a:rPr lang="en-US" sz="2100" b="1" dirty="0">
                <a:solidFill>
                  <a:srgbClr val="002060"/>
                </a:solidFill>
                <a:latin typeface="Times New Roman" panose="02020603050405020304" pitchFamily="18" charset="0"/>
                <a:ea typeface="Calibri"/>
                <a:cs typeface="Times New Roman" panose="02020603050405020304" pitchFamily="18" charset="0"/>
                <a:sym typeface="Calibri"/>
              </a:rPr>
              <a:t>Del corpo</a:t>
            </a:r>
            <a:endParaRPr sz="21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sp>
        <p:nvSpPr>
          <p:cNvPr id="1067" name="Google Shape;1067;p49"/>
          <p:cNvSpPr txBox="1"/>
          <p:nvPr/>
        </p:nvSpPr>
        <p:spPr>
          <a:xfrm>
            <a:off x="1526383" y="1447801"/>
            <a:ext cx="439340" cy="273844"/>
          </a:xfrm>
          <a:prstGeom prst="rect">
            <a:avLst/>
          </a:prstGeom>
          <a:noFill/>
          <a:ln>
            <a:noFill/>
          </a:ln>
        </p:spPr>
        <p:txBody>
          <a:bodyPr spcFirstLastPara="1" wrap="square" lIns="68569" tIns="34275" rIns="68569" bIns="34275" anchor="ctr" anchorCtr="0">
            <a:noAutofit/>
          </a:bodyPr>
          <a:lstStyle/>
          <a:p>
            <a:pPr algn="r">
              <a:buClr>
                <a:srgbClr val="FEFFFF"/>
              </a:buClr>
              <a:buSzPts val="2000"/>
            </a:pPr>
            <a:fld id="{00000000-1234-1234-1234-123412341234}" type="slidenum">
              <a:rPr lang="en-US" sz="1500">
                <a:solidFill>
                  <a:srgbClr val="FEFFFF"/>
                </a:solidFill>
                <a:latin typeface="Century Gothic"/>
                <a:ea typeface="Century Gothic"/>
                <a:cs typeface="Century Gothic"/>
                <a:sym typeface="Century Gothic"/>
              </a:rPr>
              <a:pPr algn="r">
                <a:buClr>
                  <a:srgbClr val="FEFFFF"/>
                </a:buClr>
                <a:buSzPts val="2000"/>
              </a:pPr>
              <a:t>78</a:t>
            </a:fld>
            <a:endParaRPr sz="1050"/>
          </a:p>
        </p:txBody>
      </p:sp>
      <p:sp>
        <p:nvSpPr>
          <p:cNvPr id="1068" name="Google Shape;1068;p49"/>
          <p:cNvSpPr txBox="1"/>
          <p:nvPr/>
        </p:nvSpPr>
        <p:spPr>
          <a:xfrm>
            <a:off x="0" y="0"/>
            <a:ext cx="9144000" cy="4949432"/>
          </a:xfrm>
          <a:prstGeom prst="rect">
            <a:avLst/>
          </a:prstGeom>
          <a:noFill/>
          <a:ln>
            <a:noFill/>
          </a:ln>
        </p:spPr>
        <p:txBody>
          <a:bodyPr spcFirstLastPara="1" wrap="square" lIns="0" tIns="9525" rIns="0" bIns="0" anchor="t" anchorCtr="0">
            <a:spAutoFit/>
          </a:bodyPr>
          <a:lstStyle/>
          <a:p>
            <a:pPr marL="9525" algn="ctr">
              <a:buClr>
                <a:schemeClr val="dk1"/>
              </a:buClr>
              <a:buSzPts val="2000"/>
            </a:pPr>
            <a:r>
              <a:rPr lang="en-US" sz="2700" b="1" dirty="0">
                <a:solidFill>
                  <a:srgbClr val="FF0000"/>
                </a:solidFill>
                <a:latin typeface="Times New Roman" panose="02020603050405020304" pitchFamily="18" charset="0"/>
                <a:ea typeface="Calibri"/>
                <a:cs typeface="Times New Roman" panose="02020603050405020304" pitchFamily="18" charset="0"/>
                <a:sym typeface="Calibri"/>
              </a:rPr>
              <a:t>DPI MANI</a:t>
            </a:r>
          </a:p>
          <a:p>
            <a:pPr marL="9525" algn="just">
              <a:buClr>
                <a:schemeClr val="dk1"/>
              </a:buClr>
              <a:buSzPts val="2000"/>
            </a:pPr>
            <a:r>
              <a:rPr lang="en-US" sz="2100" b="1" dirty="0">
                <a:solidFill>
                  <a:schemeClr val="dk1"/>
                </a:solidFill>
                <a:latin typeface="Times New Roman" panose="02020603050405020304" pitchFamily="18" charset="0"/>
                <a:ea typeface="Calibri"/>
                <a:cs typeface="Times New Roman" panose="02020603050405020304" pitchFamily="18" charset="0"/>
                <a:sym typeface="Calibri"/>
              </a:rPr>
              <a:t>GUANTI: </a:t>
            </a:r>
            <a:r>
              <a:rPr lang="en-US" sz="2100" dirty="0">
                <a:solidFill>
                  <a:schemeClr val="dk1"/>
                </a:solidFill>
                <a:latin typeface="Times New Roman" panose="02020603050405020304" pitchFamily="18" charset="0"/>
                <a:ea typeface="Calibri"/>
                <a:cs typeface="Times New Roman" panose="02020603050405020304" pitchFamily="18" charset="0"/>
                <a:sym typeface="Calibri"/>
              </a:rPr>
              <a:t>Possono essere di materiali diversi a cui corrispondono diverse  </a:t>
            </a:r>
            <a:r>
              <a:rPr lang="en-US" sz="2100" dirty="0" err="1">
                <a:solidFill>
                  <a:schemeClr val="dk1"/>
                </a:solidFill>
                <a:latin typeface="Times New Roman" panose="02020603050405020304" pitchFamily="18" charset="0"/>
                <a:ea typeface="Calibri"/>
                <a:cs typeface="Times New Roman" panose="02020603050405020304" pitchFamily="18" charset="0"/>
                <a:sym typeface="Calibri"/>
              </a:rPr>
              <a:t>indicazioni</a:t>
            </a:r>
            <a:r>
              <a:rPr lang="en-US" sz="21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100" dirty="0" err="1">
                <a:solidFill>
                  <a:schemeClr val="dk1"/>
                </a:solidFill>
                <a:latin typeface="Times New Roman" panose="02020603050405020304" pitchFamily="18" charset="0"/>
                <a:ea typeface="Calibri"/>
                <a:cs typeface="Times New Roman" panose="02020603050405020304" pitchFamily="18" charset="0"/>
                <a:sym typeface="Calibri"/>
              </a:rPr>
              <a:t>d’uso</a:t>
            </a:r>
            <a:r>
              <a:rPr lang="en-US" sz="2100" dirty="0">
                <a:solidFill>
                  <a:schemeClr val="dk1"/>
                </a:solidFill>
                <a:latin typeface="Times New Roman" panose="02020603050405020304" pitchFamily="18" charset="0"/>
                <a:ea typeface="Calibri"/>
                <a:cs typeface="Times New Roman" panose="02020603050405020304" pitchFamily="18" charset="0"/>
                <a:sym typeface="Calibri"/>
              </a:rPr>
              <a:t>: quelli MONOUSO in LATTICE o VINILE </a:t>
            </a:r>
            <a:r>
              <a:rPr lang="en-US" sz="2100" dirty="0" err="1">
                <a:solidFill>
                  <a:schemeClr val="dk1"/>
                </a:solidFill>
                <a:latin typeface="Times New Roman" panose="02020603050405020304" pitchFamily="18" charset="0"/>
                <a:ea typeface="Calibri"/>
                <a:cs typeface="Times New Roman" panose="02020603050405020304" pitchFamily="18" charset="0"/>
                <a:sym typeface="Calibri"/>
              </a:rPr>
              <a:t>devono</a:t>
            </a:r>
            <a:r>
              <a:rPr lang="en-US" sz="2100" dirty="0">
                <a:solidFill>
                  <a:schemeClr val="dk1"/>
                </a:solidFill>
                <a:latin typeface="Times New Roman" panose="02020603050405020304" pitchFamily="18" charset="0"/>
                <a:ea typeface="Calibri"/>
                <a:cs typeface="Times New Roman" panose="02020603050405020304" pitchFamily="18" charset="0"/>
                <a:sym typeface="Calibri"/>
              </a:rPr>
              <a:t> essere  </a:t>
            </a:r>
            <a:r>
              <a:rPr lang="en-US" sz="2100" b="1" dirty="0">
                <a:solidFill>
                  <a:schemeClr val="dk1"/>
                </a:solidFill>
                <a:latin typeface="Times New Roman" panose="02020603050405020304" pitchFamily="18" charset="0"/>
                <a:ea typeface="Calibri"/>
                <a:cs typeface="Times New Roman" panose="02020603050405020304" pitchFamily="18" charset="0"/>
                <a:sym typeface="Calibri"/>
              </a:rPr>
              <a:t>SEMPRE INDOSSATI </a:t>
            </a:r>
            <a:r>
              <a:rPr lang="en-US" sz="2100" dirty="0">
                <a:solidFill>
                  <a:schemeClr val="dk1"/>
                </a:solidFill>
                <a:latin typeface="Times New Roman" panose="02020603050405020304" pitchFamily="18" charset="0"/>
                <a:ea typeface="Calibri"/>
                <a:cs typeface="Times New Roman" panose="02020603050405020304" pitchFamily="18" charset="0"/>
                <a:sym typeface="Calibri"/>
              </a:rPr>
              <a:t>quando vi è o vi può essere contatto con sangue o altri  liquidi </a:t>
            </a:r>
            <a:r>
              <a:rPr lang="en-US" sz="2100" dirty="0" err="1">
                <a:solidFill>
                  <a:schemeClr val="dk1"/>
                </a:solidFill>
                <a:latin typeface="Times New Roman" panose="02020603050405020304" pitchFamily="18" charset="0"/>
                <a:ea typeface="Calibri"/>
                <a:cs typeface="Times New Roman" panose="02020603050405020304" pitchFamily="18" charset="0"/>
                <a:sym typeface="Calibri"/>
              </a:rPr>
              <a:t>biologici</a:t>
            </a:r>
            <a:r>
              <a:rPr lang="en-US" sz="21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100" dirty="0" err="1">
                <a:solidFill>
                  <a:schemeClr val="dk1"/>
                </a:solidFill>
                <a:latin typeface="Times New Roman" panose="02020603050405020304" pitchFamily="18" charset="0"/>
                <a:ea typeface="Calibri"/>
                <a:cs typeface="Times New Roman" panose="02020603050405020304" pitchFamily="18" charset="0"/>
                <a:sym typeface="Calibri"/>
              </a:rPr>
              <a:t>prelievi</a:t>
            </a:r>
            <a:r>
              <a:rPr lang="en-US" sz="21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100" dirty="0" err="1">
                <a:solidFill>
                  <a:schemeClr val="dk1"/>
                </a:solidFill>
                <a:latin typeface="Times New Roman" panose="02020603050405020304" pitchFamily="18" charset="0"/>
                <a:ea typeface="Calibri"/>
                <a:cs typeface="Times New Roman" panose="02020603050405020304" pitchFamily="18" charset="0"/>
                <a:sym typeface="Calibri"/>
              </a:rPr>
              <a:t>ematici</a:t>
            </a:r>
            <a:r>
              <a:rPr lang="en-US" sz="21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100" dirty="0" err="1">
                <a:solidFill>
                  <a:schemeClr val="dk1"/>
                </a:solidFill>
                <a:latin typeface="Times New Roman" panose="02020603050405020304" pitchFamily="18" charset="0"/>
                <a:ea typeface="Calibri"/>
                <a:cs typeface="Times New Roman" panose="02020603050405020304" pitchFamily="18" charset="0"/>
                <a:sym typeface="Calibri"/>
              </a:rPr>
              <a:t>manipolazione</a:t>
            </a:r>
            <a:r>
              <a:rPr lang="en-US" sz="2100" dirty="0">
                <a:solidFill>
                  <a:schemeClr val="dk1"/>
                </a:solidFill>
                <a:latin typeface="Times New Roman" panose="02020603050405020304" pitchFamily="18" charset="0"/>
                <a:ea typeface="Calibri"/>
                <a:cs typeface="Times New Roman" panose="02020603050405020304" pitchFamily="18" charset="0"/>
                <a:sym typeface="Calibri"/>
              </a:rPr>
              <a:t> di </a:t>
            </a:r>
            <a:r>
              <a:rPr lang="en-US" sz="2100" dirty="0" err="1">
                <a:solidFill>
                  <a:schemeClr val="dk1"/>
                </a:solidFill>
                <a:latin typeface="Times New Roman" panose="02020603050405020304" pitchFamily="18" charset="0"/>
                <a:ea typeface="Calibri"/>
                <a:cs typeface="Times New Roman" panose="02020603050405020304" pitchFamily="18" charset="0"/>
                <a:sym typeface="Calibri"/>
              </a:rPr>
              <a:t>strumenti</a:t>
            </a:r>
            <a:r>
              <a:rPr lang="en-US" sz="21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100" dirty="0" err="1">
                <a:solidFill>
                  <a:schemeClr val="dk1"/>
                </a:solidFill>
                <a:latin typeface="Times New Roman" panose="02020603050405020304" pitchFamily="18" charset="0"/>
                <a:ea typeface="Calibri"/>
                <a:cs typeface="Times New Roman" panose="02020603050405020304" pitchFamily="18" charset="0"/>
                <a:sym typeface="Calibri"/>
              </a:rPr>
              <a:t>appuntiti</a:t>
            </a:r>
            <a:r>
              <a:rPr lang="en-US" sz="2100" dirty="0">
                <a:solidFill>
                  <a:schemeClr val="dk1"/>
                </a:solidFill>
                <a:latin typeface="Times New Roman" panose="02020603050405020304" pitchFamily="18" charset="0"/>
                <a:ea typeface="Calibri"/>
                <a:cs typeface="Times New Roman" panose="02020603050405020304" pitchFamily="18" charset="0"/>
                <a:sym typeface="Calibri"/>
              </a:rPr>
              <a:t> o </a:t>
            </a:r>
            <a:r>
              <a:rPr lang="en-US" sz="2100" dirty="0" err="1">
                <a:solidFill>
                  <a:schemeClr val="dk1"/>
                </a:solidFill>
                <a:latin typeface="Times New Roman" panose="02020603050405020304" pitchFamily="18" charset="0"/>
                <a:ea typeface="Calibri"/>
                <a:cs typeface="Times New Roman" panose="02020603050405020304" pitchFamily="18" charset="0"/>
                <a:sym typeface="Calibri"/>
              </a:rPr>
              <a:t>taglienti</a:t>
            </a:r>
            <a:r>
              <a:rPr lang="en-US" sz="2100" dirty="0">
                <a:solidFill>
                  <a:schemeClr val="dk1"/>
                </a:solidFill>
                <a:latin typeface="Times New Roman" panose="02020603050405020304" pitchFamily="18" charset="0"/>
                <a:ea typeface="Calibri"/>
                <a:cs typeface="Times New Roman" panose="02020603050405020304" pitchFamily="18" charset="0"/>
                <a:sym typeface="Calibri"/>
              </a:rPr>
              <a:t>,  presenza di </a:t>
            </a:r>
            <a:r>
              <a:rPr lang="en-US" sz="2100" dirty="0" err="1">
                <a:solidFill>
                  <a:schemeClr val="dk1"/>
                </a:solidFill>
                <a:latin typeface="Times New Roman" panose="02020603050405020304" pitchFamily="18" charset="0"/>
                <a:ea typeface="Calibri"/>
                <a:cs typeface="Times New Roman" panose="02020603050405020304" pitchFamily="18" charset="0"/>
                <a:sym typeface="Calibri"/>
              </a:rPr>
              <a:t>abrasioni</a:t>
            </a:r>
            <a:r>
              <a:rPr lang="en-US" sz="2100" dirty="0">
                <a:solidFill>
                  <a:schemeClr val="dk1"/>
                </a:solidFill>
                <a:latin typeface="Times New Roman" panose="02020603050405020304" pitchFamily="18" charset="0"/>
                <a:ea typeface="Calibri"/>
                <a:cs typeface="Times New Roman" panose="02020603050405020304" pitchFamily="18" charset="0"/>
                <a:sym typeface="Calibri"/>
              </a:rPr>
              <a:t> sulle mani); </a:t>
            </a:r>
            <a:r>
              <a:rPr lang="en-US" sz="2100" b="1" dirty="0">
                <a:solidFill>
                  <a:schemeClr val="dk1"/>
                </a:solidFill>
                <a:latin typeface="Times New Roman" panose="02020603050405020304" pitchFamily="18" charset="0"/>
                <a:ea typeface="Calibri"/>
                <a:cs typeface="Times New Roman" panose="02020603050405020304" pitchFamily="18" charset="0"/>
                <a:sym typeface="Calibri"/>
              </a:rPr>
              <a:t>DEVONO ESSERE DELLA MISURA  GIUSTA </a:t>
            </a:r>
            <a:r>
              <a:rPr lang="en-US" sz="2100" dirty="0">
                <a:solidFill>
                  <a:schemeClr val="dk1"/>
                </a:solidFill>
                <a:latin typeface="Times New Roman" panose="02020603050405020304" pitchFamily="18" charset="0"/>
                <a:ea typeface="Calibri"/>
                <a:cs typeface="Times New Roman" panose="02020603050405020304" pitchFamily="18" charset="0"/>
                <a:sym typeface="Calibri"/>
              </a:rPr>
              <a:t>per </a:t>
            </a:r>
            <a:r>
              <a:rPr lang="en-US" sz="2100" dirty="0" err="1">
                <a:solidFill>
                  <a:schemeClr val="dk1"/>
                </a:solidFill>
                <a:latin typeface="Times New Roman" panose="02020603050405020304" pitchFamily="18" charset="0"/>
                <a:ea typeface="Calibri"/>
                <a:cs typeface="Times New Roman" panose="02020603050405020304" pitchFamily="18" charset="0"/>
                <a:sym typeface="Calibri"/>
              </a:rPr>
              <a:t>permettere</a:t>
            </a:r>
            <a:r>
              <a:rPr lang="en-US" sz="2100" dirty="0">
                <a:solidFill>
                  <a:schemeClr val="dk1"/>
                </a:solidFill>
                <a:latin typeface="Times New Roman" panose="02020603050405020304" pitchFamily="18" charset="0"/>
                <a:ea typeface="Calibri"/>
                <a:cs typeface="Times New Roman" panose="02020603050405020304" pitchFamily="18" charset="0"/>
                <a:sym typeface="Calibri"/>
              </a:rPr>
              <a:t> maggiore </a:t>
            </a:r>
            <a:r>
              <a:rPr lang="en-US" sz="2100" dirty="0" err="1">
                <a:solidFill>
                  <a:schemeClr val="dk1"/>
                </a:solidFill>
                <a:latin typeface="Times New Roman" panose="02020603050405020304" pitchFamily="18" charset="0"/>
                <a:ea typeface="Calibri"/>
                <a:cs typeface="Times New Roman" panose="02020603050405020304" pitchFamily="18" charset="0"/>
                <a:sym typeface="Calibri"/>
              </a:rPr>
              <a:t>sensibilità</a:t>
            </a:r>
            <a:r>
              <a:rPr lang="en-US" sz="2100" dirty="0">
                <a:solidFill>
                  <a:schemeClr val="dk1"/>
                </a:solidFill>
                <a:latin typeface="Times New Roman" panose="02020603050405020304" pitchFamily="18" charset="0"/>
                <a:ea typeface="Calibri"/>
                <a:cs typeface="Times New Roman" panose="02020603050405020304" pitchFamily="18" charset="0"/>
                <a:sym typeface="Calibri"/>
              </a:rPr>
              <a:t> e </a:t>
            </a:r>
            <a:r>
              <a:rPr lang="en-US" sz="2100" dirty="0" err="1">
                <a:solidFill>
                  <a:schemeClr val="dk1"/>
                </a:solidFill>
                <a:latin typeface="Times New Roman" panose="02020603050405020304" pitchFamily="18" charset="0"/>
                <a:ea typeface="Calibri"/>
                <a:cs typeface="Times New Roman" panose="02020603050405020304" pitchFamily="18" charset="0"/>
                <a:sym typeface="Calibri"/>
              </a:rPr>
              <a:t>destrezza</a:t>
            </a:r>
            <a:r>
              <a:rPr lang="en-US" sz="2100" dirty="0">
                <a:solidFill>
                  <a:schemeClr val="dk1"/>
                </a:solidFill>
                <a:latin typeface="Times New Roman" panose="02020603050405020304" pitchFamily="18" charset="0"/>
                <a:ea typeface="Calibri"/>
                <a:cs typeface="Times New Roman" panose="02020603050405020304" pitchFamily="18" charset="0"/>
                <a:sym typeface="Calibri"/>
              </a:rPr>
              <a:t> nel movimento ma  soprattutto </a:t>
            </a:r>
            <a:r>
              <a:rPr lang="en-US" sz="2100" dirty="0" err="1">
                <a:solidFill>
                  <a:schemeClr val="dk1"/>
                </a:solidFill>
                <a:latin typeface="Times New Roman" panose="02020603050405020304" pitchFamily="18" charset="0"/>
                <a:ea typeface="Calibri"/>
                <a:cs typeface="Times New Roman" panose="02020603050405020304" pitchFamily="18" charset="0"/>
                <a:sym typeface="Calibri"/>
              </a:rPr>
              <a:t>devono</a:t>
            </a:r>
            <a:r>
              <a:rPr lang="en-US" sz="21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100" b="1" dirty="0">
                <a:solidFill>
                  <a:schemeClr val="dk1"/>
                </a:solidFill>
                <a:latin typeface="Times New Roman" panose="02020603050405020304" pitchFamily="18" charset="0"/>
                <a:ea typeface="Calibri"/>
                <a:cs typeface="Times New Roman" panose="02020603050405020304" pitchFamily="18" charset="0"/>
                <a:sym typeface="Calibri"/>
              </a:rPr>
              <a:t>ESSERE USATI SOLO PER IL TEMPO STRETTAMENTE </a:t>
            </a:r>
            <a:r>
              <a:rPr lang="en-US" sz="2100" b="1" dirty="0">
                <a:solidFill>
                  <a:srgbClr val="404040"/>
                </a:solidFill>
                <a:latin typeface="Times New Roman" panose="02020603050405020304" pitchFamily="18" charset="0"/>
                <a:ea typeface="Calibri"/>
                <a:cs typeface="Times New Roman" panose="02020603050405020304" pitchFamily="18" charset="0"/>
                <a:sym typeface="Calibri"/>
              </a:rPr>
              <a:t>NECESSARIO	</a:t>
            </a:r>
            <a:r>
              <a:rPr lang="en-US" sz="2100" dirty="0">
                <a:solidFill>
                  <a:srgbClr val="404040"/>
                </a:solidFill>
                <a:latin typeface="Times New Roman" panose="02020603050405020304" pitchFamily="18" charset="0"/>
                <a:ea typeface="Calibri"/>
                <a:cs typeface="Times New Roman" panose="02020603050405020304" pitchFamily="18" charset="0"/>
                <a:sym typeface="Calibri"/>
              </a:rPr>
              <a:t>in	quanto	sono	chiaramente poco </a:t>
            </a:r>
            <a:r>
              <a:rPr lang="en-US" sz="2100" dirty="0" err="1">
                <a:solidFill>
                  <a:srgbClr val="404040"/>
                </a:solidFill>
                <a:latin typeface="Times New Roman" panose="02020603050405020304" pitchFamily="18" charset="0"/>
                <a:ea typeface="Calibri"/>
                <a:cs typeface="Times New Roman" panose="02020603050405020304" pitchFamily="18" charset="0"/>
                <a:sym typeface="Calibri"/>
              </a:rPr>
              <a:t>resistenti</a:t>
            </a:r>
            <a:r>
              <a:rPr lang="en-US" sz="2100" dirty="0">
                <a:solidFill>
                  <a:srgbClr val="404040"/>
                </a:solidFill>
                <a:latin typeface="Times New Roman" panose="02020603050405020304" pitchFamily="18" charset="0"/>
                <a:ea typeface="Calibri"/>
                <a:cs typeface="Times New Roman" panose="02020603050405020304" pitchFamily="18" charset="0"/>
                <a:sym typeface="Calibri"/>
              </a:rPr>
              <a:t> alle </a:t>
            </a:r>
            <a:r>
              <a:rPr lang="en-US" sz="2100" dirty="0" err="1">
                <a:solidFill>
                  <a:srgbClr val="404040"/>
                </a:solidFill>
                <a:latin typeface="Times New Roman" panose="02020603050405020304" pitchFamily="18" charset="0"/>
                <a:ea typeface="Calibri"/>
                <a:cs typeface="Times New Roman" panose="02020603050405020304" pitchFamily="18" charset="0"/>
                <a:sym typeface="Calibri"/>
              </a:rPr>
              <a:t>sollecitazioni</a:t>
            </a:r>
            <a:r>
              <a:rPr lang="en-US" sz="2100" dirty="0">
                <a:solidFill>
                  <a:srgbClr val="404040"/>
                </a:solidFill>
                <a:latin typeface="Times New Roman" panose="02020603050405020304" pitchFamily="18" charset="0"/>
                <a:ea typeface="Calibri"/>
                <a:cs typeface="Times New Roman" panose="02020603050405020304" pitchFamily="18" charset="0"/>
                <a:sym typeface="Calibri"/>
              </a:rPr>
              <a:t> meccaniche (se esiste un forte </a:t>
            </a:r>
            <a:r>
              <a:rPr lang="en-US" sz="2100" dirty="0" err="1">
                <a:solidFill>
                  <a:srgbClr val="404040"/>
                </a:solidFill>
                <a:latin typeface="Times New Roman" panose="02020603050405020304" pitchFamily="18" charset="0"/>
                <a:ea typeface="Calibri"/>
                <a:cs typeface="Times New Roman" panose="02020603050405020304" pitchFamily="18" charset="0"/>
                <a:sym typeface="Calibri"/>
              </a:rPr>
              <a:t>pericolo</a:t>
            </a:r>
            <a:r>
              <a:rPr lang="en-US" sz="2100" dirty="0">
                <a:solidFill>
                  <a:srgbClr val="404040"/>
                </a:solidFill>
                <a:latin typeface="Times New Roman" panose="02020603050405020304" pitchFamily="18" charset="0"/>
                <a:ea typeface="Calibri"/>
                <a:cs typeface="Times New Roman" panose="02020603050405020304" pitchFamily="18" charset="0"/>
                <a:sym typeface="Calibri"/>
              </a:rPr>
              <a:t> di rottura è indicato </a:t>
            </a:r>
            <a:r>
              <a:rPr lang="en-US" sz="2100" dirty="0" err="1">
                <a:solidFill>
                  <a:srgbClr val="404040"/>
                </a:solidFill>
                <a:latin typeface="Times New Roman" panose="02020603050405020304" pitchFamily="18" charset="0"/>
                <a:ea typeface="Calibri"/>
                <a:cs typeface="Times New Roman" panose="02020603050405020304" pitchFamily="18" charset="0"/>
                <a:sym typeface="Calibri"/>
              </a:rPr>
              <a:t>utilizzarne</a:t>
            </a:r>
            <a:r>
              <a:rPr lang="en-US" sz="2100" dirty="0">
                <a:solidFill>
                  <a:srgbClr val="404040"/>
                </a:solidFill>
                <a:latin typeface="Times New Roman" panose="02020603050405020304" pitchFamily="18" charset="0"/>
                <a:ea typeface="Calibri"/>
                <a:cs typeface="Times New Roman" panose="02020603050405020304" pitchFamily="18" charset="0"/>
                <a:sym typeface="Calibri"/>
              </a:rPr>
              <a:t> due paia). </a:t>
            </a:r>
            <a:r>
              <a:rPr lang="en-US" sz="2100" dirty="0">
                <a:solidFill>
                  <a:schemeClr val="dk1"/>
                </a:solidFill>
                <a:latin typeface="Times New Roman" panose="02020603050405020304" pitchFamily="18" charset="0"/>
                <a:ea typeface="Calibri"/>
                <a:cs typeface="Times New Roman" panose="02020603050405020304" pitchFamily="18" charset="0"/>
                <a:sym typeface="Calibri"/>
              </a:rPr>
              <a:t>La loro permeabilità aumenta con il passare del tempo  per cui occorre </a:t>
            </a:r>
            <a:r>
              <a:rPr lang="en-US" sz="2100" b="1" dirty="0">
                <a:solidFill>
                  <a:schemeClr val="dk1"/>
                </a:solidFill>
                <a:latin typeface="Times New Roman" panose="02020603050405020304" pitchFamily="18" charset="0"/>
                <a:ea typeface="Calibri"/>
                <a:cs typeface="Times New Roman" panose="02020603050405020304" pitchFamily="18" charset="0"/>
                <a:sym typeface="Calibri"/>
              </a:rPr>
              <a:t>SOSTITUIRLI </a:t>
            </a:r>
            <a:r>
              <a:rPr lang="en-US" sz="2100" dirty="0" err="1">
                <a:solidFill>
                  <a:schemeClr val="dk1"/>
                </a:solidFill>
                <a:latin typeface="Times New Roman" panose="02020603050405020304" pitchFamily="18" charset="0"/>
                <a:ea typeface="Calibri"/>
                <a:cs typeface="Times New Roman" panose="02020603050405020304" pitchFamily="18" charset="0"/>
                <a:sym typeface="Calibri"/>
              </a:rPr>
              <a:t>appena</a:t>
            </a:r>
            <a:r>
              <a:rPr lang="en-US" sz="2100" dirty="0">
                <a:solidFill>
                  <a:schemeClr val="dk1"/>
                </a:solidFill>
                <a:latin typeface="Times New Roman" panose="02020603050405020304" pitchFamily="18" charset="0"/>
                <a:ea typeface="Calibri"/>
                <a:cs typeface="Times New Roman" panose="02020603050405020304" pitchFamily="18" charset="0"/>
                <a:sym typeface="Calibri"/>
              </a:rPr>
              <a:t> si </a:t>
            </a:r>
            <a:r>
              <a:rPr lang="en-US" sz="2100" dirty="0" err="1">
                <a:solidFill>
                  <a:schemeClr val="dk1"/>
                </a:solidFill>
                <a:latin typeface="Times New Roman" panose="02020603050405020304" pitchFamily="18" charset="0"/>
                <a:ea typeface="Calibri"/>
                <a:cs typeface="Times New Roman" panose="02020603050405020304" pitchFamily="18" charset="0"/>
                <a:sym typeface="Calibri"/>
              </a:rPr>
              <a:t>lesionano</a:t>
            </a:r>
            <a:r>
              <a:rPr lang="en-US" sz="2100" dirty="0">
                <a:solidFill>
                  <a:schemeClr val="dk1"/>
                </a:solidFill>
                <a:latin typeface="Times New Roman" panose="02020603050405020304" pitchFamily="18" charset="0"/>
                <a:ea typeface="Calibri"/>
                <a:cs typeface="Times New Roman" panose="02020603050405020304" pitchFamily="18" charset="0"/>
                <a:sym typeface="Calibri"/>
              </a:rPr>
              <a:t>.</a:t>
            </a:r>
            <a:endParaRPr sz="2100" dirty="0">
              <a:latin typeface="Times New Roman" panose="02020603050405020304" pitchFamily="18" charset="0"/>
              <a:cs typeface="Times New Roman" panose="02020603050405020304" pitchFamily="18" charset="0"/>
            </a:endParaRPr>
          </a:p>
          <a:p>
            <a:pPr marL="9525" algn="just">
              <a:buClr>
                <a:schemeClr val="dk1"/>
              </a:buClr>
              <a:buSzPts val="2000"/>
            </a:pPr>
            <a:r>
              <a:rPr lang="en-US" sz="2100" dirty="0">
                <a:solidFill>
                  <a:schemeClr val="dk1"/>
                </a:solidFill>
                <a:latin typeface="Times New Roman" panose="02020603050405020304" pitchFamily="18" charset="0"/>
                <a:ea typeface="Calibri"/>
                <a:cs typeface="Times New Roman" panose="02020603050405020304" pitchFamily="18" charset="0"/>
                <a:sym typeface="Calibri"/>
              </a:rPr>
              <a:t>È </a:t>
            </a:r>
            <a:r>
              <a:rPr lang="en-US" sz="2100" dirty="0" err="1">
                <a:solidFill>
                  <a:schemeClr val="dk1"/>
                </a:solidFill>
                <a:latin typeface="Times New Roman" panose="02020603050405020304" pitchFamily="18" charset="0"/>
                <a:ea typeface="Calibri"/>
                <a:cs typeface="Times New Roman" panose="02020603050405020304" pitchFamily="18" charset="0"/>
                <a:sym typeface="Calibri"/>
              </a:rPr>
              <a:t>vietato</a:t>
            </a:r>
            <a:r>
              <a:rPr lang="en-US" sz="21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100" dirty="0" err="1">
                <a:solidFill>
                  <a:schemeClr val="dk1"/>
                </a:solidFill>
                <a:latin typeface="Times New Roman" panose="02020603050405020304" pitchFamily="18" charset="0"/>
                <a:ea typeface="Calibri"/>
                <a:cs typeface="Times New Roman" panose="02020603050405020304" pitchFamily="18" charset="0"/>
                <a:sym typeface="Calibri"/>
              </a:rPr>
              <a:t>indossare</a:t>
            </a:r>
            <a:r>
              <a:rPr lang="en-US" sz="2100" dirty="0">
                <a:solidFill>
                  <a:schemeClr val="dk1"/>
                </a:solidFill>
                <a:latin typeface="Times New Roman" panose="02020603050405020304" pitchFamily="18" charset="0"/>
                <a:ea typeface="Calibri"/>
                <a:cs typeface="Times New Roman" panose="02020603050405020304" pitchFamily="18" charset="0"/>
                <a:sym typeface="Calibri"/>
              </a:rPr>
              <a:t> i </a:t>
            </a:r>
            <a:r>
              <a:rPr lang="en-US" sz="2100" dirty="0" err="1">
                <a:solidFill>
                  <a:schemeClr val="dk1"/>
                </a:solidFill>
                <a:latin typeface="Times New Roman" panose="02020603050405020304" pitchFamily="18" charset="0"/>
                <a:ea typeface="Calibri"/>
                <a:cs typeface="Times New Roman" panose="02020603050405020304" pitchFamily="18" charset="0"/>
                <a:sym typeface="Calibri"/>
              </a:rPr>
              <a:t>guanti</a:t>
            </a:r>
            <a:r>
              <a:rPr lang="en-US" sz="2100" dirty="0">
                <a:solidFill>
                  <a:schemeClr val="dk1"/>
                </a:solidFill>
                <a:latin typeface="Times New Roman" panose="02020603050405020304" pitchFamily="18" charset="0"/>
                <a:ea typeface="Calibri"/>
                <a:cs typeface="Times New Roman" panose="02020603050405020304" pitchFamily="18" charset="0"/>
                <a:sym typeface="Calibri"/>
              </a:rPr>
              <a:t> e </a:t>
            </a:r>
            <a:r>
              <a:rPr lang="en-US" sz="2100" dirty="0" err="1">
                <a:solidFill>
                  <a:schemeClr val="dk1"/>
                </a:solidFill>
                <a:latin typeface="Times New Roman" panose="02020603050405020304" pitchFamily="18" charset="0"/>
                <a:ea typeface="Calibri"/>
                <a:cs typeface="Times New Roman" panose="02020603050405020304" pitchFamily="18" charset="0"/>
                <a:sym typeface="Calibri"/>
              </a:rPr>
              <a:t>toccare</a:t>
            </a:r>
            <a:r>
              <a:rPr lang="en-US" sz="21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100" dirty="0" err="1">
                <a:solidFill>
                  <a:schemeClr val="dk1"/>
                </a:solidFill>
                <a:latin typeface="Times New Roman" panose="02020603050405020304" pitchFamily="18" charset="0"/>
                <a:ea typeface="Calibri"/>
                <a:cs typeface="Times New Roman" panose="02020603050405020304" pitchFamily="18" charset="0"/>
                <a:sym typeface="Calibri"/>
              </a:rPr>
              <a:t>maniglie</a:t>
            </a:r>
            <a:r>
              <a:rPr lang="en-US" sz="21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100" dirty="0" err="1">
                <a:solidFill>
                  <a:schemeClr val="dk1"/>
                </a:solidFill>
                <a:latin typeface="Times New Roman" panose="02020603050405020304" pitchFamily="18" charset="0"/>
                <a:ea typeface="Calibri"/>
                <a:cs typeface="Times New Roman" panose="02020603050405020304" pitchFamily="18" charset="0"/>
                <a:sym typeface="Calibri"/>
              </a:rPr>
              <a:t>telefono</a:t>
            </a:r>
            <a:r>
              <a:rPr lang="en-US" sz="2100" dirty="0">
                <a:solidFill>
                  <a:schemeClr val="dk1"/>
                </a:solidFill>
                <a:latin typeface="Times New Roman" panose="02020603050405020304" pitchFamily="18" charset="0"/>
                <a:ea typeface="Calibri"/>
                <a:cs typeface="Times New Roman" panose="02020603050405020304" pitchFamily="18" charset="0"/>
                <a:sym typeface="Calibri"/>
              </a:rPr>
              <a:t>, penne etc.</a:t>
            </a:r>
          </a:p>
          <a:p>
            <a:pPr marL="9525" algn="just">
              <a:buClr>
                <a:schemeClr val="dk1"/>
              </a:buClr>
              <a:buSzPts val="2000"/>
            </a:pPr>
            <a:r>
              <a:rPr lang="it-IT" sz="2100" dirty="0">
                <a:solidFill>
                  <a:schemeClr val="dk1"/>
                </a:solidFill>
                <a:latin typeface="Times New Roman" panose="02020603050405020304" pitchFamily="18" charset="0"/>
                <a:ea typeface="Calibri"/>
                <a:cs typeface="Times New Roman" panose="02020603050405020304" pitchFamily="18" charset="0"/>
                <a:sym typeface="Calibri"/>
              </a:rPr>
              <a:t>Per il lavaggio dei presidi o degli arredi è indicato utilizzare guanti in PVC (i cosiddetti GUANTI DA LAVORO) perché più resistenti.</a:t>
            </a:r>
            <a:endParaRPr lang="it-IT" sz="21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sp>
        <p:nvSpPr>
          <p:cNvPr id="1074" name="Google Shape;1074;p50"/>
          <p:cNvSpPr txBox="1"/>
          <p:nvPr/>
        </p:nvSpPr>
        <p:spPr>
          <a:xfrm>
            <a:off x="0" y="857251"/>
            <a:ext cx="9144000" cy="3656770"/>
          </a:xfrm>
          <a:prstGeom prst="rect">
            <a:avLst/>
          </a:prstGeom>
          <a:noFill/>
          <a:ln>
            <a:noFill/>
          </a:ln>
        </p:spPr>
        <p:txBody>
          <a:bodyPr spcFirstLastPara="1" wrap="square" lIns="0" tIns="9525" rIns="0" bIns="0" anchor="t" anchorCtr="0">
            <a:spAutoFit/>
          </a:bodyPr>
          <a:lstStyle/>
          <a:p>
            <a:pPr marL="9525" algn="ctr">
              <a:buClr>
                <a:srgbClr val="002060"/>
              </a:buClr>
              <a:buSzPts val="2000"/>
            </a:pPr>
            <a:r>
              <a:rPr lang="en-US" sz="2700" b="1" dirty="0">
                <a:solidFill>
                  <a:srgbClr val="FF0000"/>
                </a:solidFill>
                <a:latin typeface="Times New Roman" panose="02020603050405020304" pitchFamily="18" charset="0"/>
                <a:ea typeface="Calibri"/>
                <a:cs typeface="Times New Roman" panose="02020603050405020304" pitchFamily="18" charset="0"/>
                <a:sym typeface="Calibri"/>
              </a:rPr>
              <a:t>DPI OCCHI</a:t>
            </a:r>
          </a:p>
          <a:p>
            <a:pPr marL="9525" algn="just">
              <a:buClr>
                <a:srgbClr val="002060"/>
              </a:buClr>
              <a:buSzPts val="2000"/>
            </a:pPr>
            <a:endParaRPr lang="en-US" sz="2100" dirty="0">
              <a:solidFill>
                <a:srgbClr val="002060"/>
              </a:solidFill>
              <a:latin typeface="Times New Roman" panose="02020603050405020304" pitchFamily="18" charset="0"/>
              <a:ea typeface="Calibri"/>
              <a:cs typeface="Times New Roman" panose="02020603050405020304" pitchFamily="18" charset="0"/>
              <a:sym typeface="Calibri"/>
            </a:endParaRPr>
          </a:p>
          <a:p>
            <a:pPr marL="9525" algn="just">
              <a:buClr>
                <a:srgbClr val="002060"/>
              </a:buClr>
              <a:buSzPts val="2000"/>
            </a:pPr>
            <a:r>
              <a:rPr lang="en-US" sz="2100" dirty="0">
                <a:solidFill>
                  <a:srgbClr val="002060"/>
                </a:solidFill>
                <a:latin typeface="Times New Roman" panose="02020603050405020304" pitchFamily="18" charset="0"/>
                <a:ea typeface="Calibri"/>
                <a:cs typeface="Times New Roman" panose="02020603050405020304" pitchFamily="18" charset="0"/>
                <a:sym typeface="Calibri"/>
              </a:rPr>
              <a:t>Possono essere </a:t>
            </a:r>
            <a:r>
              <a:rPr lang="en-US" sz="2100" b="1" dirty="0">
                <a:solidFill>
                  <a:srgbClr val="002060"/>
                </a:solidFill>
                <a:latin typeface="Times New Roman" panose="02020603050405020304" pitchFamily="18" charset="0"/>
                <a:ea typeface="Calibri"/>
                <a:cs typeface="Times New Roman" panose="02020603050405020304" pitchFamily="18" charset="0"/>
                <a:sym typeface="Calibri"/>
              </a:rPr>
              <a:t>SCHERMI FACCIALI, OCCHIALI; </a:t>
            </a:r>
            <a:r>
              <a:rPr lang="en-US" sz="2100" dirty="0">
                <a:solidFill>
                  <a:srgbClr val="002060"/>
                </a:solidFill>
                <a:latin typeface="Times New Roman" panose="02020603050405020304" pitchFamily="18" charset="0"/>
                <a:ea typeface="Calibri"/>
                <a:cs typeface="Times New Roman" panose="02020603050405020304" pitchFamily="18" charset="0"/>
                <a:sym typeface="Calibri"/>
              </a:rPr>
              <a:t>la trasmissione di patogeni  quali HCV e HIV è stata </a:t>
            </a:r>
            <a:r>
              <a:rPr lang="en-US" sz="2100" dirty="0" err="1">
                <a:solidFill>
                  <a:srgbClr val="002060"/>
                </a:solidFill>
                <a:latin typeface="Times New Roman" panose="02020603050405020304" pitchFamily="18" charset="0"/>
                <a:ea typeface="Calibri"/>
                <a:cs typeface="Times New Roman" panose="02020603050405020304" pitchFamily="18" charset="0"/>
                <a:sym typeface="Calibri"/>
              </a:rPr>
              <a:t>ampiamente</a:t>
            </a:r>
            <a:r>
              <a:rPr lang="en-US" sz="2100" dirty="0">
                <a:solidFill>
                  <a:srgbClr val="002060"/>
                </a:solidFill>
                <a:latin typeface="Times New Roman" panose="02020603050405020304" pitchFamily="18" charset="0"/>
                <a:ea typeface="Calibri"/>
                <a:cs typeface="Times New Roman" panose="02020603050405020304" pitchFamily="18" charset="0"/>
                <a:sym typeface="Calibri"/>
              </a:rPr>
              <a:t> </a:t>
            </a:r>
            <a:r>
              <a:rPr lang="en-US" sz="2100" dirty="0" err="1">
                <a:solidFill>
                  <a:srgbClr val="002060"/>
                </a:solidFill>
                <a:latin typeface="Times New Roman" panose="02020603050405020304" pitchFamily="18" charset="0"/>
                <a:ea typeface="Calibri"/>
                <a:cs typeface="Times New Roman" panose="02020603050405020304" pitchFamily="18" charset="0"/>
                <a:sym typeface="Calibri"/>
              </a:rPr>
              <a:t>dimostrata</a:t>
            </a:r>
            <a:r>
              <a:rPr lang="en-US" sz="2100" dirty="0">
                <a:solidFill>
                  <a:srgbClr val="002060"/>
                </a:solidFill>
                <a:latin typeface="Times New Roman" panose="02020603050405020304" pitchFamily="18" charset="0"/>
                <a:ea typeface="Calibri"/>
                <a:cs typeface="Times New Roman" panose="02020603050405020304" pitchFamily="18" charset="0"/>
                <a:sym typeface="Calibri"/>
              </a:rPr>
              <a:t> specialmente durante  </a:t>
            </a:r>
            <a:r>
              <a:rPr lang="en-US" sz="2100" dirty="0" err="1">
                <a:solidFill>
                  <a:srgbClr val="002060"/>
                </a:solidFill>
                <a:latin typeface="Times New Roman" panose="02020603050405020304" pitchFamily="18" charset="0"/>
                <a:ea typeface="Calibri"/>
                <a:cs typeface="Times New Roman" panose="02020603050405020304" pitchFamily="18" charset="0"/>
                <a:sym typeface="Calibri"/>
              </a:rPr>
              <a:t>interventi</a:t>
            </a:r>
            <a:r>
              <a:rPr lang="en-US" sz="2100" dirty="0">
                <a:solidFill>
                  <a:srgbClr val="002060"/>
                </a:solidFill>
                <a:latin typeface="Times New Roman" panose="02020603050405020304" pitchFamily="18" charset="0"/>
                <a:ea typeface="Calibri"/>
                <a:cs typeface="Times New Roman" panose="02020603050405020304" pitchFamily="18" charset="0"/>
                <a:sym typeface="Calibri"/>
              </a:rPr>
              <a:t> </a:t>
            </a:r>
            <a:r>
              <a:rPr lang="en-US" sz="2100" dirty="0" err="1">
                <a:solidFill>
                  <a:srgbClr val="002060"/>
                </a:solidFill>
                <a:latin typeface="Times New Roman" panose="02020603050405020304" pitchFamily="18" charset="0"/>
                <a:ea typeface="Calibri"/>
                <a:cs typeface="Times New Roman" panose="02020603050405020304" pitchFamily="18" charset="0"/>
                <a:sym typeface="Calibri"/>
              </a:rPr>
              <a:t>chirurgici</a:t>
            </a:r>
            <a:r>
              <a:rPr lang="en-US" sz="2100" dirty="0">
                <a:solidFill>
                  <a:srgbClr val="002060"/>
                </a:solidFill>
                <a:latin typeface="Times New Roman" panose="02020603050405020304" pitchFamily="18" charset="0"/>
                <a:ea typeface="Calibri"/>
                <a:cs typeface="Times New Roman" panose="02020603050405020304" pitchFamily="18" charset="0"/>
                <a:sym typeface="Calibri"/>
              </a:rPr>
              <a:t>, </a:t>
            </a:r>
            <a:r>
              <a:rPr lang="en-US" sz="2100" dirty="0" err="1">
                <a:solidFill>
                  <a:srgbClr val="002060"/>
                </a:solidFill>
                <a:latin typeface="Times New Roman" panose="02020603050405020304" pitchFamily="18" charset="0"/>
                <a:ea typeface="Calibri"/>
                <a:cs typeface="Times New Roman" panose="02020603050405020304" pitchFamily="18" charset="0"/>
                <a:sym typeface="Calibri"/>
              </a:rPr>
              <a:t>irrigazioni</a:t>
            </a:r>
            <a:r>
              <a:rPr lang="en-US" sz="2100" dirty="0">
                <a:solidFill>
                  <a:srgbClr val="002060"/>
                </a:solidFill>
                <a:latin typeface="Times New Roman" panose="02020603050405020304" pitchFamily="18" charset="0"/>
                <a:ea typeface="Calibri"/>
                <a:cs typeface="Times New Roman" panose="02020603050405020304" pitchFamily="18" charset="0"/>
                <a:sym typeface="Calibri"/>
              </a:rPr>
              <a:t>, </a:t>
            </a:r>
            <a:r>
              <a:rPr lang="en-US" sz="2100" dirty="0" err="1">
                <a:solidFill>
                  <a:srgbClr val="002060"/>
                </a:solidFill>
                <a:latin typeface="Times New Roman" panose="02020603050405020304" pitchFamily="18" charset="0"/>
                <a:ea typeface="Calibri"/>
                <a:cs typeface="Times New Roman" panose="02020603050405020304" pitchFamily="18" charset="0"/>
                <a:sym typeface="Calibri"/>
              </a:rPr>
              <a:t>estubazioni</a:t>
            </a:r>
            <a:r>
              <a:rPr lang="en-US" sz="2100" dirty="0">
                <a:solidFill>
                  <a:srgbClr val="002060"/>
                </a:solidFill>
                <a:latin typeface="Times New Roman" panose="02020603050405020304" pitchFamily="18" charset="0"/>
                <a:ea typeface="Calibri"/>
                <a:cs typeface="Times New Roman" panose="02020603050405020304" pitchFamily="18" charset="0"/>
                <a:sym typeface="Calibri"/>
              </a:rPr>
              <a:t>, uso di </a:t>
            </a:r>
            <a:r>
              <a:rPr lang="en-US" sz="2100" dirty="0" err="1">
                <a:solidFill>
                  <a:srgbClr val="002060"/>
                </a:solidFill>
                <a:latin typeface="Times New Roman" panose="02020603050405020304" pitchFamily="18" charset="0"/>
                <a:ea typeface="Calibri"/>
                <a:cs typeface="Times New Roman" panose="02020603050405020304" pitchFamily="18" charset="0"/>
                <a:sym typeface="Calibri"/>
              </a:rPr>
              <a:t>apparecchiature</a:t>
            </a:r>
            <a:r>
              <a:rPr lang="en-US" sz="2100" dirty="0">
                <a:solidFill>
                  <a:srgbClr val="002060"/>
                </a:solidFill>
                <a:latin typeface="Times New Roman" panose="02020603050405020304" pitchFamily="18" charset="0"/>
                <a:ea typeface="Calibri"/>
                <a:cs typeface="Times New Roman" panose="02020603050405020304" pitchFamily="18" charset="0"/>
                <a:sym typeface="Calibri"/>
              </a:rPr>
              <a:t> con sangue  sotto pressione, a seguito di </a:t>
            </a:r>
            <a:r>
              <a:rPr lang="en-US" sz="2100" dirty="0" err="1">
                <a:solidFill>
                  <a:srgbClr val="002060"/>
                </a:solidFill>
                <a:latin typeface="Times New Roman" panose="02020603050405020304" pitchFamily="18" charset="0"/>
                <a:ea typeface="Calibri"/>
                <a:cs typeface="Times New Roman" panose="02020603050405020304" pitchFamily="18" charset="0"/>
                <a:sym typeface="Calibri"/>
              </a:rPr>
              <a:t>massicce</a:t>
            </a:r>
            <a:r>
              <a:rPr lang="en-US" sz="2100" dirty="0">
                <a:solidFill>
                  <a:srgbClr val="002060"/>
                </a:solidFill>
                <a:latin typeface="Times New Roman" panose="02020603050405020304" pitchFamily="18" charset="0"/>
                <a:ea typeface="Calibri"/>
                <a:cs typeface="Times New Roman" panose="02020603050405020304" pitchFamily="18" charset="0"/>
                <a:sym typeface="Calibri"/>
              </a:rPr>
              <a:t> </a:t>
            </a:r>
            <a:r>
              <a:rPr lang="en-US" sz="2100" dirty="0" err="1">
                <a:solidFill>
                  <a:srgbClr val="002060"/>
                </a:solidFill>
                <a:latin typeface="Times New Roman" panose="02020603050405020304" pitchFamily="18" charset="0"/>
                <a:ea typeface="Calibri"/>
                <a:cs typeface="Times New Roman" panose="02020603050405020304" pitchFamily="18" charset="0"/>
                <a:sym typeface="Calibri"/>
              </a:rPr>
              <a:t>contaminazioni</a:t>
            </a:r>
            <a:r>
              <a:rPr lang="en-US" sz="2100" dirty="0">
                <a:solidFill>
                  <a:srgbClr val="002060"/>
                </a:solidFill>
                <a:latin typeface="Times New Roman" panose="02020603050405020304" pitchFamily="18" charset="0"/>
                <a:ea typeface="Calibri"/>
                <a:cs typeface="Times New Roman" panose="02020603050405020304" pitchFamily="18" charset="0"/>
                <a:sym typeface="Calibri"/>
              </a:rPr>
              <a:t> di </a:t>
            </a:r>
            <a:r>
              <a:rPr lang="en-US" sz="2100" dirty="0" err="1">
                <a:solidFill>
                  <a:srgbClr val="002060"/>
                </a:solidFill>
                <a:latin typeface="Times New Roman" panose="02020603050405020304" pitchFamily="18" charset="0"/>
                <a:ea typeface="Calibri"/>
                <a:cs typeface="Times New Roman" panose="02020603050405020304" pitchFamily="18" charset="0"/>
                <a:sym typeface="Calibri"/>
              </a:rPr>
              <a:t>mucose</a:t>
            </a:r>
            <a:r>
              <a:rPr lang="en-US" sz="2100" dirty="0">
                <a:solidFill>
                  <a:srgbClr val="002060"/>
                </a:solidFill>
                <a:latin typeface="Times New Roman" panose="02020603050405020304" pitchFamily="18" charset="0"/>
                <a:ea typeface="Calibri"/>
                <a:cs typeface="Times New Roman" panose="02020603050405020304" pitchFamily="18" charset="0"/>
                <a:sym typeface="Calibri"/>
              </a:rPr>
              <a:t>, tra le quali la più a rischio è senza </a:t>
            </a:r>
            <a:r>
              <a:rPr lang="en-US" sz="2100" dirty="0" err="1">
                <a:solidFill>
                  <a:srgbClr val="002060"/>
                </a:solidFill>
                <a:latin typeface="Times New Roman" panose="02020603050405020304" pitchFamily="18" charset="0"/>
                <a:ea typeface="Calibri"/>
                <a:cs typeface="Times New Roman" panose="02020603050405020304" pitchFamily="18" charset="0"/>
                <a:sym typeface="Calibri"/>
              </a:rPr>
              <a:t>dubbio</a:t>
            </a:r>
            <a:r>
              <a:rPr lang="en-US" sz="2100" dirty="0">
                <a:solidFill>
                  <a:srgbClr val="002060"/>
                </a:solidFill>
                <a:latin typeface="Times New Roman" panose="02020603050405020304" pitchFamily="18" charset="0"/>
                <a:ea typeface="Calibri"/>
                <a:cs typeface="Times New Roman" panose="02020603050405020304" pitchFamily="18" charset="0"/>
                <a:sym typeface="Calibri"/>
              </a:rPr>
              <a:t> quella </a:t>
            </a:r>
            <a:r>
              <a:rPr lang="en-US" sz="2100" dirty="0" err="1">
                <a:solidFill>
                  <a:srgbClr val="002060"/>
                </a:solidFill>
                <a:latin typeface="Times New Roman" panose="02020603050405020304" pitchFamily="18" charset="0"/>
                <a:ea typeface="Calibri"/>
                <a:cs typeface="Times New Roman" panose="02020603050405020304" pitchFamily="18" charset="0"/>
                <a:sym typeface="Calibri"/>
              </a:rPr>
              <a:t>oculare</a:t>
            </a:r>
            <a:r>
              <a:rPr lang="en-US" sz="2100" dirty="0">
                <a:solidFill>
                  <a:srgbClr val="002060"/>
                </a:solidFill>
                <a:latin typeface="Times New Roman" panose="02020603050405020304" pitchFamily="18" charset="0"/>
                <a:ea typeface="Calibri"/>
                <a:cs typeface="Times New Roman" panose="02020603050405020304" pitchFamily="18" charset="0"/>
                <a:sym typeface="Calibri"/>
              </a:rPr>
              <a:t>. Gli </a:t>
            </a:r>
            <a:r>
              <a:rPr lang="en-US" sz="2100" dirty="0" err="1">
                <a:solidFill>
                  <a:srgbClr val="002060"/>
                </a:solidFill>
                <a:latin typeface="Times New Roman" panose="02020603050405020304" pitchFamily="18" charset="0"/>
                <a:ea typeface="Calibri"/>
                <a:cs typeface="Times New Roman" panose="02020603050405020304" pitchFamily="18" charset="0"/>
                <a:sym typeface="Calibri"/>
              </a:rPr>
              <a:t>occhiali</a:t>
            </a:r>
            <a:r>
              <a:rPr lang="en-US" sz="2100" dirty="0">
                <a:solidFill>
                  <a:srgbClr val="002060"/>
                </a:solidFill>
                <a:latin typeface="Times New Roman" panose="02020603050405020304" pitchFamily="18" charset="0"/>
                <a:ea typeface="Calibri"/>
                <a:cs typeface="Times New Roman" panose="02020603050405020304" pitchFamily="18" charset="0"/>
                <a:sym typeface="Calibri"/>
              </a:rPr>
              <a:t> da vista non </a:t>
            </a:r>
            <a:r>
              <a:rPr lang="en-US" sz="2100" dirty="0" err="1">
                <a:solidFill>
                  <a:srgbClr val="002060"/>
                </a:solidFill>
                <a:latin typeface="Times New Roman" panose="02020603050405020304" pitchFamily="18" charset="0"/>
                <a:ea typeface="Calibri"/>
                <a:cs typeface="Times New Roman" panose="02020603050405020304" pitchFamily="18" charset="0"/>
                <a:sym typeface="Calibri"/>
              </a:rPr>
              <a:t>garantiscono</a:t>
            </a:r>
            <a:r>
              <a:rPr lang="en-US" sz="2100" dirty="0">
                <a:solidFill>
                  <a:srgbClr val="002060"/>
                </a:solidFill>
                <a:latin typeface="Times New Roman" panose="02020603050405020304" pitchFamily="18" charset="0"/>
                <a:ea typeface="Calibri"/>
                <a:cs typeface="Times New Roman" panose="02020603050405020304" pitchFamily="18" charset="0"/>
                <a:sym typeface="Calibri"/>
              </a:rPr>
              <a:t> una </a:t>
            </a:r>
            <a:r>
              <a:rPr lang="en-US" sz="2100" dirty="0" err="1">
                <a:solidFill>
                  <a:srgbClr val="002060"/>
                </a:solidFill>
                <a:latin typeface="Times New Roman" panose="02020603050405020304" pitchFamily="18" charset="0"/>
                <a:ea typeface="Calibri"/>
                <a:cs typeface="Times New Roman" panose="02020603050405020304" pitchFamily="18" charset="0"/>
                <a:sym typeface="Calibri"/>
              </a:rPr>
              <a:t>adeguata</a:t>
            </a:r>
            <a:r>
              <a:rPr lang="en-US" sz="2100" dirty="0">
                <a:solidFill>
                  <a:srgbClr val="002060"/>
                </a:solidFill>
                <a:latin typeface="Times New Roman" panose="02020603050405020304" pitchFamily="18" charset="0"/>
                <a:ea typeface="Calibri"/>
                <a:cs typeface="Times New Roman" panose="02020603050405020304" pitchFamily="18" charset="0"/>
                <a:sym typeface="Calibri"/>
              </a:rPr>
              <a:t> </a:t>
            </a:r>
            <a:r>
              <a:rPr lang="en-US" sz="2100" dirty="0" err="1">
                <a:solidFill>
                  <a:srgbClr val="002060"/>
                </a:solidFill>
                <a:latin typeface="Times New Roman" panose="02020603050405020304" pitchFamily="18" charset="0"/>
                <a:ea typeface="Calibri"/>
                <a:cs typeface="Times New Roman" panose="02020603050405020304" pitchFamily="18" charset="0"/>
                <a:sym typeface="Calibri"/>
              </a:rPr>
              <a:t>protezione</a:t>
            </a:r>
            <a:r>
              <a:rPr lang="en-US" sz="2100" dirty="0">
                <a:solidFill>
                  <a:srgbClr val="002060"/>
                </a:solidFill>
                <a:latin typeface="Times New Roman" panose="02020603050405020304" pitchFamily="18" charset="0"/>
                <a:ea typeface="Calibri"/>
                <a:cs typeface="Times New Roman" panose="02020603050405020304" pitchFamily="18" charset="0"/>
                <a:sym typeface="Calibri"/>
              </a:rPr>
              <a:t> perché non </a:t>
            </a:r>
            <a:r>
              <a:rPr lang="en-US" sz="2100" dirty="0" err="1">
                <a:solidFill>
                  <a:srgbClr val="002060"/>
                </a:solidFill>
                <a:latin typeface="Times New Roman" panose="02020603050405020304" pitchFamily="18" charset="0"/>
                <a:ea typeface="Calibri"/>
                <a:cs typeface="Times New Roman" panose="02020603050405020304" pitchFamily="18" charset="0"/>
                <a:sym typeface="Calibri"/>
              </a:rPr>
              <a:t>coprono</a:t>
            </a:r>
            <a:r>
              <a:rPr lang="en-US" sz="2100" dirty="0">
                <a:solidFill>
                  <a:srgbClr val="002060"/>
                </a:solidFill>
                <a:latin typeface="Times New Roman" panose="02020603050405020304" pitchFamily="18" charset="0"/>
                <a:ea typeface="Calibri"/>
                <a:cs typeface="Times New Roman" panose="02020603050405020304" pitchFamily="18" charset="0"/>
                <a:sym typeface="Calibri"/>
              </a:rPr>
              <a:t> </a:t>
            </a:r>
            <a:r>
              <a:rPr lang="en-US" sz="2100" dirty="0" err="1">
                <a:solidFill>
                  <a:srgbClr val="002060"/>
                </a:solidFill>
                <a:latin typeface="Times New Roman" panose="02020603050405020304" pitchFamily="18" charset="0"/>
                <a:ea typeface="Calibri"/>
                <a:cs typeface="Times New Roman" panose="02020603050405020304" pitchFamily="18" charset="0"/>
                <a:sym typeface="Calibri"/>
              </a:rPr>
              <a:t>lateralmente</a:t>
            </a:r>
            <a:r>
              <a:rPr lang="en-US" sz="2100" dirty="0">
                <a:solidFill>
                  <a:srgbClr val="002060"/>
                </a:solidFill>
                <a:latin typeface="Times New Roman" panose="02020603050405020304" pitchFamily="18" charset="0"/>
                <a:ea typeface="Calibri"/>
                <a:cs typeface="Times New Roman" panose="02020603050405020304" pitchFamily="18" charset="0"/>
                <a:sym typeface="Calibri"/>
              </a:rPr>
              <a:t>.</a:t>
            </a:r>
          </a:p>
          <a:p>
            <a:pPr marL="9525" algn="just">
              <a:buClr>
                <a:srgbClr val="002060"/>
              </a:buClr>
              <a:buSzPts val="2000"/>
            </a:pPr>
            <a:endParaRPr lang="it-IT" sz="2100" dirty="0">
              <a:solidFill>
                <a:srgbClr val="002060"/>
              </a:solidFill>
              <a:latin typeface="Times New Roman" panose="02020603050405020304" pitchFamily="18" charset="0"/>
              <a:ea typeface="Calibri"/>
              <a:cs typeface="Times New Roman" panose="02020603050405020304" pitchFamily="18" charset="0"/>
              <a:sym typeface="Calibri"/>
            </a:endParaRPr>
          </a:p>
          <a:p>
            <a:pPr marL="9525" algn="just">
              <a:buClr>
                <a:srgbClr val="002060"/>
              </a:buClr>
              <a:buSzPts val="2000"/>
            </a:pPr>
            <a:r>
              <a:rPr lang="it-IT" sz="2100" dirty="0">
                <a:solidFill>
                  <a:srgbClr val="002060"/>
                </a:solidFill>
                <a:latin typeface="Times New Roman" panose="02020603050405020304" pitchFamily="18" charset="0"/>
                <a:ea typeface="Calibri"/>
                <a:cs typeface="Times New Roman" panose="02020603050405020304" pitchFamily="18" charset="0"/>
                <a:sym typeface="Calibri"/>
              </a:rPr>
              <a:t>Gli occhiali protettivi sono di solito studiati in modo da avere </a:t>
            </a:r>
            <a:r>
              <a:rPr lang="it-IT" sz="2100" b="1" dirty="0">
                <a:solidFill>
                  <a:srgbClr val="002060"/>
                </a:solidFill>
                <a:latin typeface="Times New Roman" panose="02020603050405020304" pitchFamily="18" charset="0"/>
                <a:ea typeface="Calibri"/>
                <a:cs typeface="Times New Roman" panose="02020603050405020304" pitchFamily="18" charset="0"/>
                <a:sym typeface="Calibri"/>
              </a:rPr>
              <a:t>PROTEZIONI  LATERALI </a:t>
            </a:r>
            <a:r>
              <a:rPr lang="it-IT" sz="2100" dirty="0">
                <a:solidFill>
                  <a:srgbClr val="002060"/>
                </a:solidFill>
                <a:latin typeface="Times New Roman" panose="02020603050405020304" pitchFamily="18" charset="0"/>
                <a:ea typeface="Calibri"/>
                <a:cs typeface="Times New Roman" panose="02020603050405020304" pitchFamily="18" charset="0"/>
                <a:sym typeface="Calibri"/>
              </a:rPr>
              <a:t>e qualche modello può essere indossato anche sopra a quelli da  vista.</a:t>
            </a:r>
            <a:endParaRPr sz="2100" dirty="0">
              <a:latin typeface="Times New Roman" panose="02020603050405020304" pitchFamily="18" charset="0"/>
              <a:cs typeface="Times New Roman" panose="02020603050405020304" pitchFamily="18" charset="0"/>
            </a:endParaRPr>
          </a:p>
        </p:txBody>
      </p:sp>
      <p:sp>
        <p:nvSpPr>
          <p:cNvPr id="1077" name="Google Shape;1077;p50"/>
          <p:cNvSpPr txBox="1"/>
          <p:nvPr/>
        </p:nvSpPr>
        <p:spPr>
          <a:xfrm>
            <a:off x="1526383" y="1447801"/>
            <a:ext cx="439340" cy="273844"/>
          </a:xfrm>
          <a:prstGeom prst="rect">
            <a:avLst/>
          </a:prstGeom>
          <a:noFill/>
          <a:ln>
            <a:noFill/>
          </a:ln>
        </p:spPr>
        <p:txBody>
          <a:bodyPr spcFirstLastPara="1" wrap="square" lIns="68569" tIns="34275" rIns="68569" bIns="34275" anchor="ctr" anchorCtr="0">
            <a:noAutofit/>
          </a:bodyPr>
          <a:lstStyle/>
          <a:p>
            <a:pPr algn="r">
              <a:buClr>
                <a:srgbClr val="FEFFFF"/>
              </a:buClr>
              <a:buSzPts val="2000"/>
            </a:pPr>
            <a:fld id="{00000000-1234-1234-1234-123412341234}" type="slidenum">
              <a:rPr lang="en-US" sz="1500">
                <a:solidFill>
                  <a:srgbClr val="FEFFFF"/>
                </a:solidFill>
                <a:latin typeface="Century Gothic"/>
                <a:ea typeface="Century Gothic"/>
                <a:cs typeface="Century Gothic"/>
                <a:sym typeface="Century Gothic"/>
              </a:rPr>
              <a:pPr algn="r">
                <a:buClr>
                  <a:srgbClr val="FEFFFF"/>
                </a:buClr>
                <a:buSzPts val="2000"/>
              </a:pPr>
              <a:t>79</a:t>
            </a:fld>
            <a:endParaRPr sz="105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4"/>
        <p:cNvGrpSpPr/>
        <p:nvPr/>
      </p:nvGrpSpPr>
      <p:grpSpPr>
        <a:xfrm>
          <a:off x="0" y="0"/>
          <a:ext cx="0" cy="0"/>
          <a:chOff x="0" y="0"/>
          <a:chExt cx="0" cy="0"/>
        </a:xfrm>
      </p:grpSpPr>
      <p:sp>
        <p:nvSpPr>
          <p:cNvPr id="55" name="Google Shape;55;g2a2109e3a3f_0_0"/>
          <p:cNvSpPr txBox="1"/>
          <p:nvPr/>
        </p:nvSpPr>
        <p:spPr>
          <a:xfrm>
            <a:off x="3024275" y="5655550"/>
            <a:ext cx="3357900" cy="800400"/>
          </a:xfrm>
          <a:prstGeom prst="rect">
            <a:avLst/>
          </a:prstGeom>
          <a:gradFill>
            <a:gsLst>
              <a:gs pos="0">
                <a:srgbClr val="FFFFFF"/>
              </a:gs>
              <a:gs pos="100000">
                <a:srgbClr val="B3B3B3"/>
              </a:gs>
            </a:gsLst>
            <a:lin ang="5400012" scaled="0"/>
          </a:gra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000" b="1" u="sng">
                <a:solidFill>
                  <a:srgbClr val="FF000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Jim's story</a:t>
            </a:r>
            <a:endParaRPr sz="4000" b="1">
              <a:solidFill>
                <a:srgbClr val="FF0000"/>
              </a:solidFill>
              <a:latin typeface="Calibri"/>
              <a:ea typeface="Calibri"/>
              <a:cs typeface="Calibri"/>
              <a:sym typeface="Calibri"/>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081"/>
        <p:cNvGrpSpPr/>
        <p:nvPr/>
      </p:nvGrpSpPr>
      <p:grpSpPr>
        <a:xfrm>
          <a:off x="0" y="0"/>
          <a:ext cx="0" cy="0"/>
          <a:chOff x="0" y="0"/>
          <a:chExt cx="0" cy="0"/>
        </a:xfrm>
      </p:grpSpPr>
      <p:sp>
        <p:nvSpPr>
          <p:cNvPr id="1082" name="Google Shape;1082;p51"/>
          <p:cNvSpPr txBox="1"/>
          <p:nvPr/>
        </p:nvSpPr>
        <p:spPr>
          <a:xfrm>
            <a:off x="-853" y="857251"/>
            <a:ext cx="9144853" cy="4809867"/>
          </a:xfrm>
          <a:prstGeom prst="rect">
            <a:avLst/>
          </a:prstGeom>
          <a:noFill/>
          <a:ln>
            <a:noFill/>
          </a:ln>
        </p:spPr>
        <p:txBody>
          <a:bodyPr spcFirstLastPara="1" wrap="square" lIns="0" tIns="9994" rIns="0" bIns="0" anchor="t" anchorCtr="0">
            <a:spAutoFit/>
          </a:bodyPr>
          <a:lstStyle/>
          <a:p>
            <a:pPr marL="9525" algn="ctr">
              <a:lnSpc>
                <a:spcPct val="110000"/>
              </a:lnSpc>
              <a:buClr>
                <a:schemeClr val="dk1"/>
              </a:buClr>
              <a:buSzPts val="2000"/>
            </a:pPr>
            <a:r>
              <a:rPr lang="en-US" sz="2700" b="1" dirty="0">
                <a:solidFill>
                  <a:srgbClr val="FF0000"/>
                </a:solidFill>
                <a:latin typeface="Times New Roman" panose="02020603050405020304" pitchFamily="18" charset="0"/>
                <a:ea typeface="Calibri"/>
                <a:cs typeface="Times New Roman" panose="02020603050405020304" pitchFamily="18" charset="0"/>
                <a:sym typeface="Calibri"/>
              </a:rPr>
              <a:t>DPI VIE AEREE</a:t>
            </a:r>
          </a:p>
          <a:p>
            <a:pPr marL="9525" algn="just">
              <a:lnSpc>
                <a:spcPct val="110000"/>
              </a:lnSpc>
              <a:buClr>
                <a:schemeClr val="dk1"/>
              </a:buClr>
              <a:buSzPts val="2000"/>
            </a:pPr>
            <a:r>
              <a:rPr lang="en-US" sz="2100" b="1" dirty="0">
                <a:solidFill>
                  <a:schemeClr val="dk1"/>
                </a:solidFill>
                <a:latin typeface="Times New Roman" panose="02020603050405020304" pitchFamily="18" charset="0"/>
                <a:ea typeface="Calibri"/>
                <a:cs typeface="Times New Roman" panose="02020603050405020304" pitchFamily="18" charset="0"/>
                <a:sym typeface="Calibri"/>
              </a:rPr>
              <a:t>MASCHERINE: </a:t>
            </a:r>
            <a:r>
              <a:rPr lang="en-US" sz="2100" dirty="0">
                <a:solidFill>
                  <a:schemeClr val="dk1"/>
                </a:solidFill>
                <a:latin typeface="Times New Roman" panose="02020603050405020304" pitchFamily="18" charset="0"/>
                <a:ea typeface="Calibri"/>
                <a:cs typeface="Times New Roman" panose="02020603050405020304" pitchFamily="18" charset="0"/>
                <a:sym typeface="Calibri"/>
              </a:rPr>
              <a:t>Le più diffuse sono quelle </a:t>
            </a:r>
            <a:r>
              <a:rPr lang="en-US" sz="2100" b="1" dirty="0">
                <a:solidFill>
                  <a:schemeClr val="dk1"/>
                </a:solidFill>
                <a:latin typeface="Times New Roman" panose="02020603050405020304" pitchFamily="18" charset="0"/>
                <a:ea typeface="Calibri"/>
                <a:cs typeface="Times New Roman" panose="02020603050405020304" pitchFamily="18" charset="0"/>
                <a:sym typeface="Calibri"/>
              </a:rPr>
              <a:t>CHIRURGICHE MONOUSO, </a:t>
            </a:r>
            <a:r>
              <a:rPr lang="en-US" sz="2100" dirty="0" err="1">
                <a:solidFill>
                  <a:schemeClr val="dk1"/>
                </a:solidFill>
                <a:latin typeface="Times New Roman" panose="02020603050405020304" pitchFamily="18" charset="0"/>
                <a:ea typeface="Calibri"/>
                <a:cs typeface="Times New Roman" panose="02020603050405020304" pitchFamily="18" charset="0"/>
                <a:sym typeface="Calibri"/>
              </a:rPr>
              <a:t>nate</a:t>
            </a:r>
            <a:r>
              <a:rPr lang="en-US" sz="2100" dirty="0">
                <a:solidFill>
                  <a:schemeClr val="dk1"/>
                </a:solidFill>
                <a:latin typeface="Times New Roman" panose="02020603050405020304" pitchFamily="18" charset="0"/>
                <a:ea typeface="Calibri"/>
                <a:cs typeface="Times New Roman" panose="02020603050405020304" pitchFamily="18" charset="0"/>
                <a:sym typeface="Calibri"/>
              </a:rPr>
              <a:t>  per la tutela del </a:t>
            </a:r>
            <a:r>
              <a:rPr lang="en-US" sz="2100" dirty="0" err="1">
                <a:solidFill>
                  <a:schemeClr val="dk1"/>
                </a:solidFill>
                <a:latin typeface="Times New Roman" panose="02020603050405020304" pitchFamily="18" charset="0"/>
                <a:ea typeface="Calibri"/>
                <a:cs typeface="Times New Roman" panose="02020603050405020304" pitchFamily="18" charset="0"/>
                <a:sym typeface="Calibri"/>
              </a:rPr>
              <a:t>paziente</a:t>
            </a:r>
            <a:r>
              <a:rPr lang="en-US" sz="2100" dirty="0">
                <a:solidFill>
                  <a:schemeClr val="dk1"/>
                </a:solidFill>
                <a:latin typeface="Times New Roman" panose="02020603050405020304" pitchFamily="18" charset="0"/>
                <a:ea typeface="Calibri"/>
                <a:cs typeface="Times New Roman" panose="02020603050405020304" pitchFamily="18" charset="0"/>
                <a:sym typeface="Calibri"/>
              </a:rPr>
              <a:t> e che hanno </a:t>
            </a:r>
            <a:r>
              <a:rPr lang="en-US" sz="2100" dirty="0" err="1">
                <a:solidFill>
                  <a:schemeClr val="dk1"/>
                </a:solidFill>
                <a:latin typeface="Times New Roman" panose="02020603050405020304" pitchFamily="18" charset="0"/>
                <a:ea typeface="Calibri"/>
                <a:cs typeface="Times New Roman" panose="02020603050405020304" pitchFamily="18" charset="0"/>
                <a:sym typeface="Calibri"/>
              </a:rPr>
              <a:t>scarsa</a:t>
            </a:r>
            <a:r>
              <a:rPr lang="en-US" sz="21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100" dirty="0" err="1">
                <a:solidFill>
                  <a:schemeClr val="dk1"/>
                </a:solidFill>
                <a:latin typeface="Times New Roman" panose="02020603050405020304" pitchFamily="18" charset="0"/>
                <a:ea typeface="Calibri"/>
                <a:cs typeface="Times New Roman" panose="02020603050405020304" pitchFamily="18" charset="0"/>
                <a:sym typeface="Calibri"/>
              </a:rPr>
              <a:t>efficacia</a:t>
            </a:r>
            <a:r>
              <a:rPr lang="en-US" sz="2100" dirty="0">
                <a:solidFill>
                  <a:schemeClr val="dk1"/>
                </a:solidFill>
                <a:latin typeface="Times New Roman" panose="02020603050405020304" pitchFamily="18" charset="0"/>
                <a:ea typeface="Calibri"/>
                <a:cs typeface="Times New Roman" panose="02020603050405020304" pitchFamily="18" charset="0"/>
                <a:sym typeface="Calibri"/>
              </a:rPr>
              <a:t> per la </a:t>
            </a:r>
            <a:r>
              <a:rPr lang="en-US" sz="2100" dirty="0" err="1">
                <a:solidFill>
                  <a:schemeClr val="dk1"/>
                </a:solidFill>
                <a:latin typeface="Times New Roman" panose="02020603050405020304" pitchFamily="18" charset="0"/>
                <a:ea typeface="Calibri"/>
                <a:cs typeface="Times New Roman" panose="02020603050405020304" pitchFamily="18" charset="0"/>
                <a:sym typeface="Calibri"/>
              </a:rPr>
              <a:t>protezione</a:t>
            </a:r>
            <a:r>
              <a:rPr lang="en-US" sz="2100" dirty="0">
                <a:solidFill>
                  <a:schemeClr val="dk1"/>
                </a:solidFill>
                <a:latin typeface="Times New Roman" panose="02020603050405020304" pitchFamily="18" charset="0"/>
                <a:ea typeface="Calibri"/>
                <a:cs typeface="Times New Roman" panose="02020603050405020304" pitchFamily="18" charset="0"/>
                <a:sym typeface="Calibri"/>
              </a:rPr>
              <a:t> degli  </a:t>
            </a:r>
            <a:r>
              <a:rPr lang="en-US" sz="2100" dirty="0" err="1">
                <a:solidFill>
                  <a:schemeClr val="dk1"/>
                </a:solidFill>
                <a:latin typeface="Times New Roman" panose="02020603050405020304" pitchFamily="18" charset="0"/>
                <a:ea typeface="Calibri"/>
                <a:cs typeface="Times New Roman" panose="02020603050405020304" pitchFamily="18" charset="0"/>
                <a:sym typeface="Calibri"/>
              </a:rPr>
              <a:t>operatori</a:t>
            </a:r>
            <a:r>
              <a:rPr lang="en-US" sz="2100" dirty="0">
                <a:solidFill>
                  <a:schemeClr val="dk1"/>
                </a:solidFill>
                <a:latin typeface="Times New Roman" panose="02020603050405020304" pitchFamily="18" charset="0"/>
                <a:ea typeface="Calibri"/>
                <a:cs typeface="Times New Roman" panose="02020603050405020304" pitchFamily="18" charset="0"/>
                <a:sym typeface="Calibri"/>
              </a:rPr>
              <a:t> da </a:t>
            </a:r>
            <a:r>
              <a:rPr lang="en-US" sz="2100" dirty="0" err="1">
                <a:solidFill>
                  <a:schemeClr val="dk1"/>
                </a:solidFill>
                <a:latin typeface="Times New Roman" panose="02020603050405020304" pitchFamily="18" charset="0"/>
                <a:ea typeface="Calibri"/>
                <a:cs typeface="Times New Roman" panose="02020603050405020304" pitchFamily="18" charset="0"/>
                <a:sym typeface="Calibri"/>
              </a:rPr>
              <a:t>agenti</a:t>
            </a:r>
            <a:r>
              <a:rPr lang="en-US" sz="21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100" dirty="0" err="1">
                <a:solidFill>
                  <a:schemeClr val="dk1"/>
                </a:solidFill>
                <a:latin typeface="Times New Roman" panose="02020603050405020304" pitchFamily="18" charset="0"/>
                <a:ea typeface="Calibri"/>
                <a:cs typeface="Times New Roman" panose="02020603050405020304" pitchFamily="18" charset="0"/>
                <a:sym typeface="Calibri"/>
              </a:rPr>
              <a:t>biologici</a:t>
            </a:r>
            <a:r>
              <a:rPr lang="en-US" sz="2100" dirty="0">
                <a:solidFill>
                  <a:schemeClr val="dk1"/>
                </a:solidFill>
                <a:latin typeface="Times New Roman" panose="02020603050405020304" pitchFamily="18" charset="0"/>
                <a:ea typeface="Calibri"/>
                <a:cs typeface="Times New Roman" panose="02020603050405020304" pitchFamily="18" charset="0"/>
                <a:sym typeface="Calibri"/>
              </a:rPr>
              <a:t>.</a:t>
            </a:r>
            <a:endParaRPr sz="2100" dirty="0">
              <a:latin typeface="Times New Roman" panose="02020603050405020304" pitchFamily="18" charset="0"/>
              <a:cs typeface="Times New Roman" panose="02020603050405020304" pitchFamily="18" charset="0"/>
            </a:endParaRPr>
          </a:p>
          <a:p>
            <a:pPr marL="9525" algn="just">
              <a:lnSpc>
                <a:spcPct val="110000"/>
              </a:lnSpc>
              <a:spcBef>
                <a:spcPts val="600"/>
              </a:spcBef>
              <a:buClr>
                <a:schemeClr val="dk1"/>
              </a:buClr>
              <a:buSzPts val="2000"/>
            </a:pPr>
            <a:r>
              <a:rPr lang="en-US" sz="2100" dirty="0">
                <a:solidFill>
                  <a:schemeClr val="dk1"/>
                </a:solidFill>
                <a:latin typeface="Times New Roman" panose="02020603050405020304" pitchFamily="18" charset="0"/>
                <a:ea typeface="Calibri"/>
                <a:cs typeface="Times New Roman" panose="02020603050405020304" pitchFamily="18" charset="0"/>
                <a:sym typeface="Calibri"/>
              </a:rPr>
              <a:t>Allo scopo di proteggere gli </a:t>
            </a:r>
            <a:r>
              <a:rPr lang="en-US" sz="2100" dirty="0" err="1">
                <a:solidFill>
                  <a:schemeClr val="dk1"/>
                </a:solidFill>
                <a:latin typeface="Times New Roman" panose="02020603050405020304" pitchFamily="18" charset="0"/>
                <a:ea typeface="Calibri"/>
                <a:cs typeface="Times New Roman" panose="02020603050405020304" pitchFamily="18" charset="0"/>
                <a:sym typeface="Calibri"/>
              </a:rPr>
              <a:t>operatori</a:t>
            </a:r>
            <a:r>
              <a:rPr lang="en-US" sz="21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100" dirty="0" err="1">
                <a:solidFill>
                  <a:schemeClr val="dk1"/>
                </a:solidFill>
                <a:latin typeface="Times New Roman" panose="02020603050405020304" pitchFamily="18" charset="0"/>
                <a:ea typeface="Calibri"/>
                <a:cs typeface="Times New Roman" panose="02020603050405020304" pitchFamily="18" charset="0"/>
                <a:sym typeface="Calibri"/>
              </a:rPr>
              <a:t>sanitari</a:t>
            </a:r>
            <a:r>
              <a:rPr lang="en-US" sz="2100" dirty="0">
                <a:solidFill>
                  <a:schemeClr val="dk1"/>
                </a:solidFill>
                <a:latin typeface="Times New Roman" panose="02020603050405020304" pitchFamily="18" charset="0"/>
                <a:ea typeface="Calibri"/>
                <a:cs typeface="Times New Roman" panose="02020603050405020304" pitchFamily="18" charset="0"/>
                <a:sym typeface="Calibri"/>
              </a:rPr>
              <a:t> dagli </a:t>
            </a:r>
            <a:r>
              <a:rPr lang="en-US" sz="2100" dirty="0" err="1">
                <a:solidFill>
                  <a:schemeClr val="dk1"/>
                </a:solidFill>
                <a:latin typeface="Times New Roman" panose="02020603050405020304" pitchFamily="18" charset="0"/>
                <a:ea typeface="Calibri"/>
                <a:cs typeface="Times New Roman" panose="02020603050405020304" pitchFamily="18" charset="0"/>
                <a:sym typeface="Calibri"/>
              </a:rPr>
              <a:t>agenti</a:t>
            </a:r>
            <a:r>
              <a:rPr lang="en-US" sz="21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100" dirty="0" err="1">
                <a:solidFill>
                  <a:schemeClr val="dk1"/>
                </a:solidFill>
                <a:latin typeface="Times New Roman" panose="02020603050405020304" pitchFamily="18" charset="0"/>
                <a:ea typeface="Calibri"/>
                <a:cs typeface="Times New Roman" panose="02020603050405020304" pitchFamily="18" charset="0"/>
                <a:sym typeface="Calibri"/>
              </a:rPr>
              <a:t>biologici</a:t>
            </a:r>
            <a:r>
              <a:rPr lang="en-US" sz="2100" dirty="0">
                <a:solidFill>
                  <a:schemeClr val="dk1"/>
                </a:solidFill>
                <a:latin typeface="Times New Roman" panose="02020603050405020304" pitchFamily="18" charset="0"/>
                <a:ea typeface="Calibri"/>
                <a:cs typeface="Times New Roman" panose="02020603050405020304" pitchFamily="18" charset="0"/>
                <a:sym typeface="Calibri"/>
              </a:rPr>
              <a:t> a trasmissione </a:t>
            </a:r>
            <a:r>
              <a:rPr lang="en-US" sz="2100" dirty="0" err="1">
                <a:solidFill>
                  <a:schemeClr val="dk1"/>
                </a:solidFill>
                <a:latin typeface="Times New Roman" panose="02020603050405020304" pitchFamily="18" charset="0"/>
                <a:ea typeface="Calibri"/>
                <a:cs typeface="Times New Roman" panose="02020603050405020304" pitchFamily="18" charset="0"/>
                <a:sym typeface="Calibri"/>
              </a:rPr>
              <a:t>aerea</a:t>
            </a:r>
            <a:r>
              <a:rPr lang="en-US" sz="2100" dirty="0">
                <a:solidFill>
                  <a:schemeClr val="dk1"/>
                </a:solidFill>
                <a:latin typeface="Times New Roman" panose="02020603050405020304" pitchFamily="18" charset="0"/>
                <a:ea typeface="Calibri"/>
                <a:cs typeface="Times New Roman" panose="02020603050405020304" pitchFamily="18" charset="0"/>
                <a:sym typeface="Calibri"/>
              </a:rPr>
              <a:t> (ad esempio </a:t>
            </a:r>
            <a:r>
              <a:rPr lang="en-US" sz="2100" dirty="0" err="1">
                <a:solidFill>
                  <a:schemeClr val="dk1"/>
                </a:solidFill>
                <a:latin typeface="Times New Roman" panose="02020603050405020304" pitchFamily="18" charset="0"/>
                <a:ea typeface="Calibri"/>
                <a:cs typeface="Times New Roman" panose="02020603050405020304" pitchFamily="18" charset="0"/>
                <a:sym typeface="Calibri"/>
              </a:rPr>
              <a:t>tubercolosi</a:t>
            </a:r>
            <a:r>
              <a:rPr lang="en-US" sz="2100" dirty="0">
                <a:solidFill>
                  <a:schemeClr val="dk1"/>
                </a:solidFill>
                <a:latin typeface="Times New Roman" panose="02020603050405020304" pitchFamily="18" charset="0"/>
                <a:ea typeface="Calibri"/>
                <a:cs typeface="Times New Roman" panose="02020603050405020304" pitchFamily="18" charset="0"/>
                <a:sym typeface="Calibri"/>
              </a:rPr>
              <a:t>) si utilizzano </a:t>
            </a:r>
            <a:r>
              <a:rPr lang="en-US" sz="2100" dirty="0" err="1">
                <a:solidFill>
                  <a:schemeClr val="dk1"/>
                </a:solidFill>
                <a:latin typeface="Times New Roman" panose="02020603050405020304" pitchFamily="18" charset="0"/>
                <a:ea typeface="Calibri"/>
                <a:cs typeface="Times New Roman" panose="02020603050405020304" pitchFamily="18" charset="0"/>
                <a:sym typeface="Calibri"/>
              </a:rPr>
              <a:t>mascherine</a:t>
            </a:r>
            <a:r>
              <a:rPr lang="en-US" sz="21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100" dirty="0" err="1">
                <a:solidFill>
                  <a:schemeClr val="dk1"/>
                </a:solidFill>
                <a:latin typeface="Times New Roman" panose="02020603050405020304" pitchFamily="18" charset="0"/>
                <a:ea typeface="Calibri"/>
                <a:cs typeface="Times New Roman" panose="02020603050405020304" pitchFamily="18" charset="0"/>
                <a:sym typeface="Calibri"/>
              </a:rPr>
              <a:t>correttamente</a:t>
            </a:r>
            <a:r>
              <a:rPr lang="en-US" sz="21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100" dirty="0" err="1">
                <a:solidFill>
                  <a:schemeClr val="dk1"/>
                </a:solidFill>
                <a:latin typeface="Times New Roman" panose="02020603050405020304" pitchFamily="18" charset="0"/>
                <a:ea typeface="Calibri"/>
                <a:cs typeface="Times New Roman" panose="02020603050405020304" pitchFamily="18" charset="0"/>
                <a:sym typeface="Calibri"/>
              </a:rPr>
              <a:t>Facciale</a:t>
            </a:r>
            <a:r>
              <a:rPr lang="en-US" sz="21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100" dirty="0" err="1">
                <a:solidFill>
                  <a:schemeClr val="dk1"/>
                </a:solidFill>
                <a:latin typeface="Times New Roman" panose="02020603050405020304" pitchFamily="18" charset="0"/>
                <a:ea typeface="Calibri"/>
                <a:cs typeface="Times New Roman" panose="02020603050405020304" pitchFamily="18" charset="0"/>
                <a:sym typeface="Calibri"/>
              </a:rPr>
              <a:t>Filtrante</a:t>
            </a:r>
            <a:r>
              <a:rPr lang="en-US" sz="2100" dirty="0">
                <a:solidFill>
                  <a:schemeClr val="dk1"/>
                </a:solidFill>
                <a:latin typeface="Times New Roman" panose="02020603050405020304" pitchFamily="18" charset="0"/>
                <a:ea typeface="Calibri"/>
                <a:cs typeface="Times New Roman" panose="02020603050405020304" pitchFamily="18" charset="0"/>
                <a:sym typeface="Calibri"/>
              </a:rPr>
              <a:t>» di tipo </a:t>
            </a:r>
            <a:r>
              <a:rPr lang="en-US" sz="2100" b="1" dirty="0">
                <a:solidFill>
                  <a:srgbClr val="FF0000"/>
                </a:solidFill>
                <a:latin typeface="Times New Roman" panose="02020603050405020304" pitchFamily="18" charset="0"/>
                <a:ea typeface="Calibri"/>
                <a:cs typeface="Times New Roman" panose="02020603050405020304" pitchFamily="18" charset="0"/>
                <a:sym typeface="Calibri"/>
              </a:rPr>
              <a:t>FFP3 </a:t>
            </a:r>
            <a:r>
              <a:rPr lang="en-US" sz="2100" dirty="0">
                <a:solidFill>
                  <a:schemeClr val="dk1"/>
                </a:solidFill>
                <a:latin typeface="Times New Roman" panose="02020603050405020304" pitchFamily="18" charset="0"/>
                <a:ea typeface="Calibri"/>
                <a:cs typeface="Times New Roman" panose="02020603050405020304" pitchFamily="18" charset="0"/>
                <a:sym typeface="Calibri"/>
              </a:rPr>
              <a:t>a seconda  </a:t>
            </a:r>
            <a:r>
              <a:rPr lang="it-IT" sz="2100" dirty="0">
                <a:solidFill>
                  <a:schemeClr val="dk1"/>
                </a:solidFill>
                <a:latin typeface="Times New Roman" panose="02020603050405020304" pitchFamily="18" charset="0"/>
                <a:ea typeface="Calibri"/>
                <a:cs typeface="Times New Roman" panose="02020603050405020304" pitchFamily="18" charset="0"/>
                <a:sym typeface="Calibri"/>
              </a:rPr>
              <a:t>dell’attività svolta. Queste maschere, non monouso, assicurano una protezione  per un tempo variabile, rilevabile dalla informazioni che la ditta produttrice  riporta sulla confezione del dispositivo, ed agiscono selettivamente come un  vero e proprio filtro alla penetrazione dei microrganismi nelle vie respiratorie.  Queste tipologie di maschere riutilizzabili devono essere scartate quando  presentano visibili contaminazioni o usure sulla superficie.</a:t>
            </a:r>
            <a:endParaRPr lang="it-IT" sz="2100" dirty="0">
              <a:latin typeface="Times New Roman" panose="02020603050405020304" pitchFamily="18" charset="0"/>
              <a:cs typeface="Times New Roman" panose="02020603050405020304" pitchFamily="18" charset="0"/>
            </a:endParaRPr>
          </a:p>
        </p:txBody>
      </p:sp>
      <p:sp>
        <p:nvSpPr>
          <p:cNvPr id="1085" name="Google Shape;1085;p51"/>
          <p:cNvSpPr txBox="1"/>
          <p:nvPr/>
        </p:nvSpPr>
        <p:spPr>
          <a:xfrm>
            <a:off x="1526383" y="1447801"/>
            <a:ext cx="439340" cy="273844"/>
          </a:xfrm>
          <a:prstGeom prst="rect">
            <a:avLst/>
          </a:prstGeom>
          <a:noFill/>
          <a:ln>
            <a:noFill/>
          </a:ln>
        </p:spPr>
        <p:txBody>
          <a:bodyPr spcFirstLastPara="1" wrap="square" lIns="68569" tIns="34275" rIns="68569" bIns="34275" anchor="ctr" anchorCtr="0">
            <a:noAutofit/>
          </a:bodyPr>
          <a:lstStyle/>
          <a:p>
            <a:pPr algn="r">
              <a:buClr>
                <a:srgbClr val="FEFFFF"/>
              </a:buClr>
              <a:buSzPts val="2000"/>
            </a:pPr>
            <a:fld id="{00000000-1234-1234-1234-123412341234}" type="slidenum">
              <a:rPr lang="en-US" sz="1500">
                <a:solidFill>
                  <a:srgbClr val="FEFFFF"/>
                </a:solidFill>
                <a:latin typeface="Century Gothic"/>
                <a:ea typeface="Century Gothic"/>
                <a:cs typeface="Century Gothic"/>
                <a:sym typeface="Century Gothic"/>
              </a:rPr>
              <a:pPr algn="r">
                <a:buClr>
                  <a:srgbClr val="FEFFFF"/>
                </a:buClr>
                <a:buSzPts val="2000"/>
              </a:pPr>
              <a:t>80</a:t>
            </a:fld>
            <a:endParaRPr sz="105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0" name="Google Shape;1090;p52"/>
          <p:cNvSpPr txBox="1"/>
          <p:nvPr/>
        </p:nvSpPr>
        <p:spPr>
          <a:xfrm>
            <a:off x="0" y="857250"/>
            <a:ext cx="9144000" cy="3490571"/>
          </a:xfrm>
          <a:prstGeom prst="rect">
            <a:avLst/>
          </a:prstGeom>
          <a:noFill/>
          <a:ln>
            <a:noFill/>
          </a:ln>
        </p:spPr>
        <p:txBody>
          <a:bodyPr spcFirstLastPara="1" wrap="square" lIns="0" tIns="9525" rIns="0" bIns="0" anchor="t" anchorCtr="0">
            <a:spAutoFit/>
          </a:bodyPr>
          <a:lstStyle/>
          <a:p>
            <a:pPr marL="9525" algn="ctr">
              <a:lnSpc>
                <a:spcPct val="130000"/>
              </a:lnSpc>
              <a:buClr>
                <a:srgbClr val="002060"/>
              </a:buClr>
              <a:buSzPts val="2000"/>
            </a:pPr>
            <a:r>
              <a:rPr lang="en-US" sz="2700" b="1" dirty="0">
                <a:solidFill>
                  <a:srgbClr val="FF0000"/>
                </a:solidFill>
                <a:latin typeface="Times New Roman" panose="02020603050405020304" pitchFamily="18" charset="0"/>
                <a:cs typeface="Times New Roman" panose="02020603050405020304" pitchFamily="18" charset="0"/>
              </a:rPr>
              <a:t>DPI CORPO</a:t>
            </a:r>
          </a:p>
          <a:p>
            <a:pPr marL="9525" algn="just">
              <a:lnSpc>
                <a:spcPct val="130000"/>
              </a:lnSpc>
              <a:buClr>
                <a:srgbClr val="002060"/>
              </a:buClr>
              <a:buSzPts val="2000"/>
            </a:pPr>
            <a:r>
              <a:rPr lang="en-US" sz="2100" b="1" dirty="0">
                <a:solidFill>
                  <a:srgbClr val="002060"/>
                </a:solidFill>
                <a:latin typeface="Times New Roman" panose="02020603050405020304" pitchFamily="18" charset="0"/>
                <a:cs typeface="Times New Roman" panose="02020603050405020304" pitchFamily="18" charset="0"/>
              </a:rPr>
              <a:t>ABBIGLIAMENTO </a:t>
            </a:r>
            <a:r>
              <a:rPr lang="en-US" sz="2100" dirty="0">
                <a:solidFill>
                  <a:srgbClr val="002060"/>
                </a:solidFill>
                <a:latin typeface="Times New Roman" panose="02020603050405020304" pitchFamily="18" charset="0"/>
                <a:cs typeface="Times New Roman" panose="02020603050405020304" pitchFamily="18" charset="0"/>
              </a:rPr>
              <a:t>(</a:t>
            </a:r>
            <a:r>
              <a:rPr lang="en-US" sz="2100" dirty="0" err="1">
                <a:solidFill>
                  <a:srgbClr val="002060"/>
                </a:solidFill>
                <a:latin typeface="Times New Roman" panose="02020603050405020304" pitchFamily="18" charset="0"/>
                <a:cs typeface="Times New Roman" panose="02020603050405020304" pitchFamily="18" charset="0"/>
              </a:rPr>
              <a:t>camici</a:t>
            </a:r>
            <a:r>
              <a:rPr lang="en-US" sz="2100" dirty="0">
                <a:solidFill>
                  <a:srgbClr val="002060"/>
                </a:solidFill>
                <a:latin typeface="Times New Roman" panose="02020603050405020304" pitchFamily="18" charset="0"/>
                <a:cs typeface="Times New Roman" panose="02020603050405020304" pitchFamily="18" charset="0"/>
              </a:rPr>
              <a:t>, </a:t>
            </a:r>
            <a:r>
              <a:rPr lang="en-US" sz="2100" dirty="0" err="1">
                <a:solidFill>
                  <a:srgbClr val="002060"/>
                </a:solidFill>
                <a:latin typeface="Times New Roman" panose="02020603050405020304" pitchFamily="18" charset="0"/>
                <a:cs typeface="Times New Roman" panose="02020603050405020304" pitchFamily="18" charset="0"/>
              </a:rPr>
              <a:t>casacche</a:t>
            </a:r>
            <a:r>
              <a:rPr lang="en-US" sz="2100" dirty="0">
                <a:solidFill>
                  <a:srgbClr val="002060"/>
                </a:solidFill>
                <a:latin typeface="Times New Roman" panose="02020603050405020304" pitchFamily="18" charset="0"/>
                <a:cs typeface="Times New Roman" panose="02020603050405020304" pitchFamily="18" charset="0"/>
              </a:rPr>
              <a:t>, manicotti) </a:t>
            </a:r>
            <a:r>
              <a:rPr lang="en-US" sz="2100" dirty="0" err="1">
                <a:solidFill>
                  <a:srgbClr val="002060"/>
                </a:solidFill>
                <a:latin typeface="Times New Roman" panose="02020603050405020304" pitchFamily="18" charset="0"/>
                <a:cs typeface="Times New Roman" panose="02020603050405020304" pitchFamily="18" charset="0"/>
              </a:rPr>
              <a:t>devono</a:t>
            </a:r>
            <a:r>
              <a:rPr lang="en-US" sz="2100" dirty="0">
                <a:solidFill>
                  <a:srgbClr val="002060"/>
                </a:solidFill>
                <a:latin typeface="Times New Roman" panose="02020603050405020304" pitchFamily="18" charset="0"/>
                <a:cs typeface="Times New Roman" panose="02020603050405020304" pitchFamily="18" charset="0"/>
              </a:rPr>
              <a:t> essere </a:t>
            </a:r>
            <a:r>
              <a:rPr lang="en-US" sz="2100" dirty="0" err="1">
                <a:solidFill>
                  <a:srgbClr val="002060"/>
                </a:solidFill>
                <a:latin typeface="Times New Roman" panose="02020603050405020304" pitchFamily="18" charset="0"/>
                <a:cs typeface="Times New Roman" panose="02020603050405020304" pitchFamily="18" charset="0"/>
              </a:rPr>
              <a:t>indossati</a:t>
            </a:r>
            <a:r>
              <a:rPr lang="en-US" sz="2100" dirty="0">
                <a:solidFill>
                  <a:srgbClr val="002060"/>
                </a:solidFill>
                <a:latin typeface="Times New Roman" panose="02020603050405020304" pitchFamily="18" charset="0"/>
                <a:cs typeface="Times New Roman" panose="02020603050405020304" pitchFamily="18" charset="0"/>
              </a:rPr>
              <a:t> per  procedure </a:t>
            </a:r>
            <a:r>
              <a:rPr lang="en-US" sz="2100" dirty="0" err="1">
                <a:solidFill>
                  <a:srgbClr val="002060"/>
                </a:solidFill>
                <a:latin typeface="Times New Roman" panose="02020603050405020304" pitchFamily="18" charset="0"/>
                <a:cs typeface="Times New Roman" panose="02020603050405020304" pitchFamily="18" charset="0"/>
              </a:rPr>
              <a:t>assistenziali</a:t>
            </a:r>
            <a:r>
              <a:rPr lang="en-US" sz="2100" dirty="0">
                <a:solidFill>
                  <a:srgbClr val="002060"/>
                </a:solidFill>
                <a:latin typeface="Times New Roman" panose="02020603050405020304" pitchFamily="18" charset="0"/>
                <a:cs typeface="Times New Roman" panose="02020603050405020304" pitchFamily="18" charset="0"/>
              </a:rPr>
              <a:t> che possono causare </a:t>
            </a:r>
            <a:r>
              <a:rPr lang="en-US" sz="2100" dirty="0" err="1">
                <a:solidFill>
                  <a:srgbClr val="002060"/>
                </a:solidFill>
                <a:latin typeface="Times New Roman" panose="02020603050405020304" pitchFamily="18" charset="0"/>
                <a:cs typeface="Times New Roman" panose="02020603050405020304" pitchFamily="18" charset="0"/>
              </a:rPr>
              <a:t>imbrattamento</a:t>
            </a:r>
            <a:r>
              <a:rPr lang="en-US" sz="2100" dirty="0">
                <a:solidFill>
                  <a:srgbClr val="002060"/>
                </a:solidFill>
                <a:latin typeface="Times New Roman" panose="02020603050405020304" pitchFamily="18" charset="0"/>
                <a:cs typeface="Times New Roman" panose="02020603050405020304" pitchFamily="18" charset="0"/>
              </a:rPr>
              <a:t> </a:t>
            </a:r>
            <a:r>
              <a:rPr lang="en-US" sz="2100" dirty="0" err="1">
                <a:solidFill>
                  <a:srgbClr val="002060"/>
                </a:solidFill>
                <a:latin typeface="Times New Roman" panose="02020603050405020304" pitchFamily="18" charset="0"/>
                <a:cs typeface="Times New Roman" panose="02020603050405020304" pitchFamily="18" charset="0"/>
              </a:rPr>
              <a:t>esteso</a:t>
            </a:r>
            <a:r>
              <a:rPr lang="en-US" sz="2100" dirty="0">
                <a:solidFill>
                  <a:srgbClr val="002060"/>
                </a:solidFill>
                <a:latin typeface="Times New Roman" panose="02020603050405020304" pitchFamily="18" charset="0"/>
                <a:cs typeface="Times New Roman" panose="02020603050405020304" pitchFamily="18" charset="0"/>
              </a:rPr>
              <a:t>; possono  essere MONOUSO (in tessuto-non tessuto) o IN TESSUTO (di solito </a:t>
            </a:r>
            <a:r>
              <a:rPr lang="en-US" sz="2100" dirty="0" err="1">
                <a:solidFill>
                  <a:srgbClr val="002060"/>
                </a:solidFill>
                <a:latin typeface="Times New Roman" panose="02020603050405020304" pitchFamily="18" charset="0"/>
                <a:cs typeface="Times New Roman" panose="02020603050405020304" pitchFamily="18" charset="0"/>
              </a:rPr>
              <a:t>cotone</a:t>
            </a:r>
            <a:r>
              <a:rPr lang="en-US" sz="2100" dirty="0">
                <a:solidFill>
                  <a:srgbClr val="002060"/>
                </a:solidFill>
                <a:latin typeface="Times New Roman" panose="02020603050405020304" pitchFamily="18" charset="0"/>
                <a:cs typeface="Times New Roman" panose="02020603050405020304" pitchFamily="18" charset="0"/>
              </a:rPr>
              <a:t>)  oppure </a:t>
            </a:r>
            <a:r>
              <a:rPr lang="en-US" sz="2100" dirty="0" err="1">
                <a:solidFill>
                  <a:srgbClr val="002060"/>
                </a:solidFill>
                <a:latin typeface="Times New Roman" panose="02020603050405020304" pitchFamily="18" charset="0"/>
                <a:cs typeface="Times New Roman" panose="02020603050405020304" pitchFamily="18" charset="0"/>
              </a:rPr>
              <a:t>costruiti</a:t>
            </a:r>
            <a:r>
              <a:rPr lang="en-US" sz="2100" dirty="0">
                <a:solidFill>
                  <a:srgbClr val="002060"/>
                </a:solidFill>
                <a:latin typeface="Times New Roman" panose="02020603050405020304" pitchFamily="18" charset="0"/>
                <a:cs typeface="Times New Roman" panose="02020603050405020304" pitchFamily="18" charset="0"/>
              </a:rPr>
              <a:t> con fibre </a:t>
            </a:r>
            <a:r>
              <a:rPr lang="en-US" sz="2100" dirty="0" err="1">
                <a:solidFill>
                  <a:srgbClr val="002060"/>
                </a:solidFill>
                <a:latin typeface="Times New Roman" panose="02020603050405020304" pitchFamily="18" charset="0"/>
                <a:cs typeface="Times New Roman" panose="02020603050405020304" pitchFamily="18" charset="0"/>
              </a:rPr>
              <a:t>sintetiche</a:t>
            </a:r>
            <a:r>
              <a:rPr lang="en-US" sz="2100" dirty="0">
                <a:solidFill>
                  <a:srgbClr val="002060"/>
                </a:solidFill>
                <a:latin typeface="Times New Roman" panose="02020603050405020304" pitchFamily="18" charset="0"/>
                <a:cs typeface="Times New Roman" panose="02020603050405020304" pitchFamily="18" charset="0"/>
              </a:rPr>
              <a:t> particolari, come ad esempio il </a:t>
            </a:r>
            <a:r>
              <a:rPr lang="en-US" sz="2100" dirty="0" err="1">
                <a:solidFill>
                  <a:srgbClr val="002060"/>
                </a:solidFill>
                <a:latin typeface="Times New Roman" panose="02020603050405020304" pitchFamily="18" charset="0"/>
                <a:cs typeface="Times New Roman" panose="02020603050405020304" pitchFamily="18" charset="0"/>
              </a:rPr>
              <a:t>goretex</a:t>
            </a:r>
            <a:r>
              <a:rPr lang="en-US" sz="2100" dirty="0">
                <a:solidFill>
                  <a:srgbClr val="002060"/>
                </a:solidFill>
                <a:latin typeface="Times New Roman" panose="02020603050405020304" pitchFamily="18" charset="0"/>
                <a:cs typeface="Times New Roman" panose="02020603050405020304" pitchFamily="18" charset="0"/>
              </a:rPr>
              <a:t>, e  specialmente quelli </a:t>
            </a:r>
            <a:r>
              <a:rPr lang="en-US" sz="2100" dirty="0" err="1">
                <a:solidFill>
                  <a:srgbClr val="002060"/>
                </a:solidFill>
                <a:latin typeface="Times New Roman" panose="02020603050405020304" pitchFamily="18" charset="0"/>
                <a:cs typeface="Times New Roman" panose="02020603050405020304" pitchFamily="18" charset="0"/>
              </a:rPr>
              <a:t>resistenti</a:t>
            </a:r>
            <a:r>
              <a:rPr lang="en-US" sz="2100" dirty="0">
                <a:solidFill>
                  <a:srgbClr val="002060"/>
                </a:solidFill>
                <a:latin typeface="Times New Roman" panose="02020603050405020304" pitchFamily="18" charset="0"/>
                <a:cs typeface="Times New Roman" panose="02020603050405020304" pitchFamily="18" charset="0"/>
              </a:rPr>
              <a:t> ai liquidi </a:t>
            </a:r>
            <a:r>
              <a:rPr lang="en-US" sz="2100" dirty="0" err="1">
                <a:solidFill>
                  <a:srgbClr val="002060"/>
                </a:solidFill>
                <a:latin typeface="Times New Roman" panose="02020603050405020304" pitchFamily="18" charset="0"/>
                <a:cs typeface="Times New Roman" panose="02020603050405020304" pitchFamily="18" charset="0"/>
              </a:rPr>
              <a:t>devono</a:t>
            </a:r>
            <a:r>
              <a:rPr lang="en-US" sz="2100" dirty="0">
                <a:solidFill>
                  <a:srgbClr val="002060"/>
                </a:solidFill>
                <a:latin typeface="Times New Roman" panose="02020603050405020304" pitchFamily="18" charset="0"/>
                <a:cs typeface="Times New Roman" panose="02020603050405020304" pitchFamily="18" charset="0"/>
              </a:rPr>
              <a:t> fornire </a:t>
            </a:r>
            <a:r>
              <a:rPr lang="en-US" sz="2100" dirty="0" err="1">
                <a:solidFill>
                  <a:srgbClr val="002060"/>
                </a:solidFill>
                <a:latin typeface="Times New Roman" panose="02020603050405020304" pitchFamily="18" charset="0"/>
                <a:cs typeface="Times New Roman" panose="02020603050405020304" pitchFamily="18" charset="0"/>
              </a:rPr>
              <a:t>protezione</a:t>
            </a:r>
            <a:r>
              <a:rPr lang="en-US" sz="2100" dirty="0">
                <a:solidFill>
                  <a:srgbClr val="002060"/>
                </a:solidFill>
                <a:latin typeface="Times New Roman" panose="02020603050405020304" pitchFamily="18" charset="0"/>
                <a:cs typeface="Times New Roman" panose="02020603050405020304" pitchFamily="18" charset="0"/>
              </a:rPr>
              <a:t> alla parte  </a:t>
            </a:r>
            <a:r>
              <a:rPr lang="en-US" sz="2100" dirty="0" err="1">
                <a:solidFill>
                  <a:srgbClr val="002060"/>
                </a:solidFill>
                <a:latin typeface="Times New Roman" panose="02020603050405020304" pitchFamily="18" charset="0"/>
                <a:cs typeface="Times New Roman" panose="02020603050405020304" pitchFamily="18" charset="0"/>
              </a:rPr>
              <a:t>frontale</a:t>
            </a:r>
            <a:r>
              <a:rPr lang="en-US" sz="2100" dirty="0">
                <a:solidFill>
                  <a:srgbClr val="002060"/>
                </a:solidFill>
                <a:latin typeface="Times New Roman" panose="02020603050405020304" pitchFamily="18" charset="0"/>
                <a:cs typeface="Times New Roman" panose="02020603050405020304" pitchFamily="18" charset="0"/>
              </a:rPr>
              <a:t> più </a:t>
            </a:r>
            <a:r>
              <a:rPr lang="en-US" sz="2100" dirty="0" err="1">
                <a:solidFill>
                  <a:srgbClr val="002060"/>
                </a:solidFill>
                <a:latin typeface="Times New Roman" panose="02020603050405020304" pitchFamily="18" charset="0"/>
                <a:cs typeface="Times New Roman" panose="02020603050405020304" pitchFamily="18" charset="0"/>
              </a:rPr>
              <a:t>esposta</a:t>
            </a:r>
            <a:r>
              <a:rPr lang="en-US" sz="2100" dirty="0">
                <a:solidFill>
                  <a:srgbClr val="002060"/>
                </a:solidFill>
                <a:latin typeface="Times New Roman" panose="02020603050405020304" pitchFamily="18" charset="0"/>
                <a:cs typeface="Times New Roman" panose="02020603050405020304" pitchFamily="18" charset="0"/>
              </a:rPr>
              <a:t>: la soluzione </a:t>
            </a:r>
            <a:r>
              <a:rPr lang="en-US" sz="2100" dirty="0" err="1">
                <a:solidFill>
                  <a:srgbClr val="002060"/>
                </a:solidFill>
                <a:latin typeface="Times New Roman" panose="02020603050405020304" pitchFamily="18" charset="0"/>
                <a:cs typeface="Times New Roman" panose="02020603050405020304" pitchFamily="18" charset="0"/>
              </a:rPr>
              <a:t>migliore</a:t>
            </a:r>
            <a:r>
              <a:rPr lang="en-US" sz="2100" dirty="0">
                <a:solidFill>
                  <a:srgbClr val="002060"/>
                </a:solidFill>
                <a:latin typeface="Times New Roman" panose="02020603050405020304" pitchFamily="18" charset="0"/>
                <a:cs typeface="Times New Roman" panose="02020603050405020304" pitchFamily="18" charset="0"/>
              </a:rPr>
              <a:t> dal punto di vista </a:t>
            </a:r>
            <a:r>
              <a:rPr lang="en-US" sz="2100" dirty="0" err="1">
                <a:solidFill>
                  <a:srgbClr val="002060"/>
                </a:solidFill>
                <a:latin typeface="Times New Roman" panose="02020603050405020304" pitchFamily="18" charset="0"/>
                <a:cs typeface="Times New Roman" panose="02020603050405020304" pitchFamily="18" charset="0"/>
              </a:rPr>
              <a:t>protezionistico</a:t>
            </a:r>
            <a:r>
              <a:rPr lang="en-US" sz="2100" dirty="0">
                <a:solidFill>
                  <a:srgbClr val="002060"/>
                </a:solidFill>
                <a:latin typeface="Times New Roman" panose="02020603050405020304" pitchFamily="18" charset="0"/>
                <a:cs typeface="Times New Roman" panose="02020603050405020304" pitchFamily="18" charset="0"/>
              </a:rPr>
              <a:t> è  quella di avere la doppia </a:t>
            </a:r>
            <a:r>
              <a:rPr lang="en-US" sz="2100" dirty="0" err="1">
                <a:solidFill>
                  <a:srgbClr val="002060"/>
                </a:solidFill>
                <a:latin typeface="Times New Roman" panose="02020603050405020304" pitchFamily="18" charset="0"/>
                <a:cs typeface="Times New Roman" panose="02020603050405020304" pitchFamily="18" charset="0"/>
              </a:rPr>
              <a:t>protezione</a:t>
            </a:r>
            <a:r>
              <a:rPr lang="en-US" sz="2100" dirty="0">
                <a:solidFill>
                  <a:srgbClr val="002060"/>
                </a:solidFill>
                <a:latin typeface="Times New Roman" panose="02020603050405020304" pitchFamily="18" charset="0"/>
                <a:cs typeface="Times New Roman" panose="02020603050405020304" pitchFamily="18" charset="0"/>
              </a:rPr>
              <a:t> davanti, </a:t>
            </a:r>
            <a:r>
              <a:rPr lang="en-US" sz="2100" dirty="0" err="1">
                <a:solidFill>
                  <a:srgbClr val="002060"/>
                </a:solidFill>
                <a:latin typeface="Times New Roman" panose="02020603050405020304" pitchFamily="18" charset="0"/>
                <a:cs typeface="Times New Roman" panose="02020603050405020304" pitchFamily="18" charset="0"/>
              </a:rPr>
              <a:t>collo</a:t>
            </a:r>
            <a:r>
              <a:rPr lang="en-US" sz="2100" dirty="0">
                <a:solidFill>
                  <a:srgbClr val="002060"/>
                </a:solidFill>
                <a:latin typeface="Times New Roman" panose="02020603050405020304" pitchFamily="18" charset="0"/>
                <a:cs typeface="Times New Roman" panose="02020603050405020304" pitchFamily="18" charset="0"/>
              </a:rPr>
              <a:t> alto, </a:t>
            </a:r>
            <a:r>
              <a:rPr lang="en-US" sz="2100" dirty="0" err="1">
                <a:solidFill>
                  <a:srgbClr val="002060"/>
                </a:solidFill>
                <a:latin typeface="Times New Roman" panose="02020603050405020304" pitchFamily="18" charset="0"/>
                <a:cs typeface="Times New Roman" panose="02020603050405020304" pitchFamily="18" charset="0"/>
              </a:rPr>
              <a:t>polsi</a:t>
            </a:r>
            <a:r>
              <a:rPr lang="en-US" sz="2100" dirty="0">
                <a:solidFill>
                  <a:srgbClr val="002060"/>
                </a:solidFill>
                <a:latin typeface="Times New Roman" panose="02020603050405020304" pitchFamily="18" charset="0"/>
                <a:cs typeface="Times New Roman" panose="02020603050405020304" pitchFamily="18" charset="0"/>
              </a:rPr>
              <a:t> stretti e </a:t>
            </a:r>
            <a:r>
              <a:rPr lang="en-US" sz="2100" dirty="0" err="1">
                <a:solidFill>
                  <a:srgbClr val="002060"/>
                </a:solidFill>
                <a:latin typeface="Times New Roman" panose="02020603050405020304" pitchFamily="18" charset="0"/>
                <a:cs typeface="Times New Roman" panose="02020603050405020304" pitchFamily="18" charset="0"/>
              </a:rPr>
              <a:t>chiusura</a:t>
            </a:r>
            <a:r>
              <a:rPr lang="en-US" sz="2100" dirty="0">
                <a:solidFill>
                  <a:srgbClr val="002060"/>
                </a:solidFill>
                <a:latin typeface="Times New Roman" panose="02020603050405020304" pitchFamily="18" charset="0"/>
                <a:cs typeface="Times New Roman" panose="02020603050405020304" pitchFamily="18" charset="0"/>
              </a:rPr>
              <a:t>  nella parte </a:t>
            </a:r>
            <a:r>
              <a:rPr lang="en-US" sz="2100" dirty="0" err="1">
                <a:solidFill>
                  <a:srgbClr val="002060"/>
                </a:solidFill>
                <a:latin typeface="Times New Roman" panose="02020603050405020304" pitchFamily="18" charset="0"/>
                <a:cs typeface="Times New Roman" panose="02020603050405020304" pitchFamily="18" charset="0"/>
              </a:rPr>
              <a:t>posteriore</a:t>
            </a:r>
            <a:r>
              <a:rPr lang="en-US" sz="2100" dirty="0">
                <a:solidFill>
                  <a:srgbClr val="002060"/>
                </a:solidFill>
                <a:latin typeface="Times New Roman" panose="02020603050405020304" pitchFamily="18" charset="0"/>
                <a:cs typeface="Times New Roman" panose="02020603050405020304" pitchFamily="18" charset="0"/>
              </a:rPr>
              <a:t>.</a:t>
            </a:r>
            <a:endParaRPr sz="2100" dirty="0">
              <a:latin typeface="Times New Roman" panose="02020603050405020304" pitchFamily="18" charset="0"/>
              <a:cs typeface="Times New Roman" panose="02020603050405020304" pitchFamily="18" charset="0"/>
            </a:endParaRPr>
          </a:p>
        </p:txBody>
      </p:sp>
      <p:sp>
        <p:nvSpPr>
          <p:cNvPr id="1092" name="Google Shape;1092;p52"/>
          <p:cNvSpPr txBox="1"/>
          <p:nvPr/>
        </p:nvSpPr>
        <p:spPr>
          <a:xfrm>
            <a:off x="1526383" y="1447801"/>
            <a:ext cx="439340" cy="273844"/>
          </a:xfrm>
          <a:prstGeom prst="rect">
            <a:avLst/>
          </a:prstGeom>
          <a:noFill/>
          <a:ln>
            <a:noFill/>
          </a:ln>
        </p:spPr>
        <p:txBody>
          <a:bodyPr spcFirstLastPara="1" wrap="square" lIns="68569" tIns="34275" rIns="68569" bIns="34275" anchor="ctr" anchorCtr="0">
            <a:noAutofit/>
          </a:bodyPr>
          <a:lstStyle/>
          <a:p>
            <a:pPr algn="r">
              <a:buClr>
                <a:srgbClr val="FEFFFF"/>
              </a:buClr>
              <a:buSzPts val="2000"/>
            </a:pPr>
            <a:fld id="{00000000-1234-1234-1234-123412341234}" type="slidenum">
              <a:rPr lang="en-US" sz="1500">
                <a:solidFill>
                  <a:srgbClr val="FEFFFF"/>
                </a:solidFill>
                <a:latin typeface="Century Gothic"/>
                <a:ea typeface="Century Gothic"/>
                <a:cs typeface="Century Gothic"/>
                <a:sym typeface="Century Gothic"/>
              </a:rPr>
              <a:pPr algn="r">
                <a:buClr>
                  <a:srgbClr val="FEFFFF"/>
                </a:buClr>
                <a:buSzPts val="2000"/>
              </a:pPr>
              <a:t>81</a:t>
            </a:fld>
            <a:endParaRPr sz="105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096"/>
        <p:cNvGrpSpPr/>
        <p:nvPr/>
      </p:nvGrpSpPr>
      <p:grpSpPr>
        <a:xfrm>
          <a:off x="0" y="0"/>
          <a:ext cx="0" cy="0"/>
          <a:chOff x="0" y="0"/>
          <a:chExt cx="0" cy="0"/>
        </a:xfrm>
      </p:grpSpPr>
      <p:sp>
        <p:nvSpPr>
          <p:cNvPr id="1097" name="Google Shape;1097;p53"/>
          <p:cNvSpPr txBox="1"/>
          <p:nvPr/>
        </p:nvSpPr>
        <p:spPr>
          <a:xfrm>
            <a:off x="0" y="857250"/>
            <a:ext cx="9144000" cy="4593535"/>
          </a:xfrm>
          <a:prstGeom prst="rect">
            <a:avLst/>
          </a:prstGeom>
          <a:noFill/>
          <a:ln>
            <a:noFill/>
          </a:ln>
        </p:spPr>
        <p:txBody>
          <a:bodyPr spcFirstLastPara="1" wrap="square" lIns="68569" tIns="34275" rIns="68569" bIns="34275" anchor="t" anchorCtr="0">
            <a:spAutoFit/>
          </a:bodyPr>
          <a:lstStyle/>
          <a:p>
            <a:pPr algn="ctr">
              <a:buClr>
                <a:schemeClr val="hlink"/>
              </a:buClr>
              <a:buSzPts val="2000"/>
            </a:pPr>
            <a:r>
              <a:rPr lang="en-US" sz="2100" b="1" dirty="0">
                <a:solidFill>
                  <a:srgbClr val="FF0000"/>
                </a:solidFill>
                <a:latin typeface="Times New Roman" panose="02020603050405020304" pitchFamily="18" charset="0"/>
                <a:ea typeface="Calibri"/>
                <a:cs typeface="Times New Roman" panose="02020603050405020304" pitchFamily="18" charset="0"/>
                <a:sym typeface="Calibri"/>
              </a:rPr>
              <a:t>USO DI BARRIERE PROTETTIVE</a:t>
            </a:r>
          </a:p>
          <a:p>
            <a:pPr algn="just">
              <a:buClr>
                <a:schemeClr val="hlink"/>
              </a:buClr>
              <a:buSzPts val="2000"/>
            </a:pPr>
            <a:r>
              <a:rPr lang="en-US" sz="2100" dirty="0">
                <a:latin typeface="Times New Roman" panose="02020603050405020304" pitchFamily="18" charset="0"/>
                <a:ea typeface="Calibri"/>
                <a:cs typeface="Times New Roman" panose="02020603050405020304" pitchFamily="18" charset="0"/>
                <a:sym typeface="Calibri"/>
              </a:rPr>
              <a:t>Le </a:t>
            </a:r>
            <a:r>
              <a:rPr lang="en-US" sz="2100" dirty="0" err="1">
                <a:latin typeface="Times New Roman" panose="02020603050405020304" pitchFamily="18" charset="0"/>
                <a:ea typeface="Calibri"/>
                <a:cs typeface="Times New Roman" panose="02020603050405020304" pitchFamily="18" charset="0"/>
                <a:sym typeface="Calibri"/>
              </a:rPr>
              <a:t>barriere</a:t>
            </a:r>
            <a:r>
              <a:rPr lang="en-US" sz="2100" dirty="0">
                <a:latin typeface="Times New Roman" panose="02020603050405020304" pitchFamily="18" charset="0"/>
                <a:ea typeface="Calibri"/>
                <a:cs typeface="Times New Roman" panose="02020603050405020304" pitchFamily="18" charset="0"/>
                <a:sym typeface="Calibri"/>
              </a:rPr>
              <a:t> </a:t>
            </a:r>
            <a:r>
              <a:rPr lang="en-US" sz="2100" dirty="0" err="1">
                <a:latin typeface="Times New Roman" panose="02020603050405020304" pitchFamily="18" charset="0"/>
                <a:ea typeface="Calibri"/>
                <a:cs typeface="Times New Roman" panose="02020603050405020304" pitchFamily="18" charset="0"/>
                <a:sym typeface="Calibri"/>
              </a:rPr>
              <a:t>protettive</a:t>
            </a:r>
            <a:r>
              <a:rPr lang="en-US" sz="2100" dirty="0">
                <a:latin typeface="Times New Roman" panose="02020603050405020304" pitchFamily="18" charset="0"/>
                <a:ea typeface="Calibri"/>
                <a:cs typeface="Times New Roman" panose="02020603050405020304" pitchFamily="18" charset="0"/>
                <a:sym typeface="Calibri"/>
              </a:rPr>
              <a:t> </a:t>
            </a:r>
            <a:r>
              <a:rPr lang="en-US" sz="2100" dirty="0" err="1">
                <a:latin typeface="Times New Roman" panose="02020603050405020304" pitchFamily="18" charset="0"/>
                <a:ea typeface="Calibri"/>
                <a:cs typeface="Times New Roman" panose="02020603050405020304" pitchFamily="18" charset="0"/>
                <a:sym typeface="Calibri"/>
              </a:rPr>
              <a:t>riducono</a:t>
            </a:r>
            <a:r>
              <a:rPr lang="en-US" sz="2100" dirty="0">
                <a:latin typeface="Times New Roman" panose="02020603050405020304" pitchFamily="18" charset="0"/>
                <a:ea typeface="Calibri"/>
                <a:cs typeface="Times New Roman" panose="02020603050405020304" pitchFamily="18" charset="0"/>
                <a:sym typeface="Calibri"/>
              </a:rPr>
              <a:t> il rischio di </a:t>
            </a:r>
            <a:r>
              <a:rPr lang="en-US" sz="2100" dirty="0" err="1">
                <a:latin typeface="Times New Roman" panose="02020603050405020304" pitchFamily="18" charset="0"/>
                <a:ea typeface="Calibri"/>
                <a:cs typeface="Times New Roman" panose="02020603050405020304" pitchFamily="18" charset="0"/>
                <a:sym typeface="Calibri"/>
              </a:rPr>
              <a:t>esposizione</a:t>
            </a:r>
            <a:r>
              <a:rPr lang="en-US" sz="2100" dirty="0">
                <a:latin typeface="Times New Roman" panose="02020603050405020304" pitchFamily="18" charset="0"/>
                <a:ea typeface="Calibri"/>
                <a:cs typeface="Times New Roman" panose="02020603050405020304" pitchFamily="18" charset="0"/>
                <a:sym typeface="Calibri"/>
              </a:rPr>
              <a:t> della cute o delle </a:t>
            </a:r>
            <a:r>
              <a:rPr lang="en-US" sz="2100" dirty="0" err="1">
                <a:latin typeface="Times New Roman" panose="02020603050405020304" pitchFamily="18" charset="0"/>
                <a:ea typeface="Calibri"/>
                <a:cs typeface="Times New Roman" panose="02020603050405020304" pitchFamily="18" charset="0"/>
                <a:sym typeface="Calibri"/>
              </a:rPr>
              <a:t>mucose</a:t>
            </a:r>
            <a:r>
              <a:rPr lang="en-US" sz="2100" dirty="0">
                <a:latin typeface="Times New Roman" panose="02020603050405020304" pitchFamily="18" charset="0"/>
                <a:ea typeface="Calibri"/>
                <a:cs typeface="Times New Roman" panose="02020603050405020304" pitchFamily="18" charset="0"/>
                <a:sym typeface="Calibri"/>
              </a:rPr>
              <a:t> degli </a:t>
            </a:r>
            <a:r>
              <a:rPr lang="en-US" sz="2100" dirty="0" err="1">
                <a:latin typeface="Times New Roman" panose="02020603050405020304" pitchFamily="18" charset="0"/>
                <a:ea typeface="Calibri"/>
                <a:cs typeface="Times New Roman" panose="02020603050405020304" pitchFamily="18" charset="0"/>
                <a:sym typeface="Calibri"/>
              </a:rPr>
              <a:t>operatori</a:t>
            </a:r>
            <a:r>
              <a:rPr lang="en-US" sz="2100" dirty="0">
                <a:latin typeface="Times New Roman" panose="02020603050405020304" pitchFamily="18" charset="0"/>
                <a:ea typeface="Calibri"/>
                <a:cs typeface="Times New Roman" panose="02020603050405020304" pitchFamily="18" charset="0"/>
                <a:sym typeface="Calibri"/>
              </a:rPr>
              <a:t> a materiali </a:t>
            </a:r>
            <a:r>
              <a:rPr lang="en-US" sz="2100" dirty="0" err="1">
                <a:latin typeface="Times New Roman" panose="02020603050405020304" pitchFamily="18" charset="0"/>
                <a:ea typeface="Calibri"/>
                <a:cs typeface="Times New Roman" panose="02020603050405020304" pitchFamily="18" charset="0"/>
                <a:sym typeface="Calibri"/>
              </a:rPr>
              <a:t>potenzialmente</a:t>
            </a:r>
            <a:r>
              <a:rPr lang="en-US" sz="2100" dirty="0">
                <a:latin typeface="Times New Roman" panose="02020603050405020304" pitchFamily="18" charset="0"/>
                <a:ea typeface="Calibri"/>
                <a:cs typeface="Times New Roman" panose="02020603050405020304" pitchFamily="18" charset="0"/>
                <a:sym typeface="Calibri"/>
              </a:rPr>
              <a:t> </a:t>
            </a:r>
            <a:r>
              <a:rPr lang="en-US" sz="2100" dirty="0" err="1">
                <a:latin typeface="Times New Roman" panose="02020603050405020304" pitchFamily="18" charset="0"/>
                <a:ea typeface="Calibri"/>
                <a:cs typeface="Times New Roman" panose="02020603050405020304" pitchFamily="18" charset="0"/>
                <a:sym typeface="Calibri"/>
              </a:rPr>
              <a:t>infetti</a:t>
            </a:r>
            <a:r>
              <a:rPr lang="en-US" sz="2100" dirty="0">
                <a:latin typeface="Times New Roman" panose="02020603050405020304" pitchFamily="18" charset="0"/>
                <a:ea typeface="Calibri"/>
                <a:cs typeface="Times New Roman" panose="02020603050405020304" pitchFamily="18" charset="0"/>
                <a:sym typeface="Calibri"/>
              </a:rPr>
              <a:t>. </a:t>
            </a:r>
            <a:r>
              <a:rPr lang="en-US" sz="2100" b="1" dirty="0">
                <a:solidFill>
                  <a:srgbClr val="0070C0"/>
                </a:solidFill>
                <a:latin typeface="Times New Roman" panose="02020603050405020304" pitchFamily="18" charset="0"/>
                <a:ea typeface="Calibri"/>
                <a:cs typeface="Times New Roman" panose="02020603050405020304" pitchFamily="18" charset="0"/>
                <a:sym typeface="Calibri"/>
              </a:rPr>
              <a:t>Esempi di </a:t>
            </a:r>
            <a:r>
              <a:rPr lang="en-US" sz="2100" b="1" dirty="0" err="1">
                <a:solidFill>
                  <a:srgbClr val="0070C0"/>
                </a:solidFill>
                <a:latin typeface="Times New Roman" panose="02020603050405020304" pitchFamily="18" charset="0"/>
                <a:ea typeface="Calibri"/>
                <a:cs typeface="Times New Roman" panose="02020603050405020304" pitchFamily="18" charset="0"/>
                <a:sym typeface="Calibri"/>
              </a:rPr>
              <a:t>barriere</a:t>
            </a:r>
            <a:r>
              <a:rPr lang="en-US" sz="2100" b="1" dirty="0">
                <a:solidFill>
                  <a:srgbClr val="0070C0"/>
                </a:solidFill>
                <a:latin typeface="Times New Roman" panose="02020603050405020304" pitchFamily="18" charset="0"/>
                <a:ea typeface="Calibri"/>
                <a:cs typeface="Times New Roman" panose="02020603050405020304" pitchFamily="18" charset="0"/>
                <a:sym typeface="Calibri"/>
              </a:rPr>
              <a:t> </a:t>
            </a:r>
            <a:r>
              <a:rPr lang="en-US" sz="2100" b="1" dirty="0" err="1">
                <a:solidFill>
                  <a:srgbClr val="0070C0"/>
                </a:solidFill>
                <a:latin typeface="Times New Roman" panose="02020603050405020304" pitchFamily="18" charset="0"/>
                <a:ea typeface="Calibri"/>
                <a:cs typeface="Times New Roman" panose="02020603050405020304" pitchFamily="18" charset="0"/>
                <a:sym typeface="Calibri"/>
              </a:rPr>
              <a:t>protettive</a:t>
            </a:r>
            <a:r>
              <a:rPr lang="en-US" sz="2100" b="1" dirty="0">
                <a:solidFill>
                  <a:srgbClr val="0070C0"/>
                </a:solidFill>
                <a:latin typeface="Times New Roman" panose="02020603050405020304" pitchFamily="18" charset="0"/>
                <a:ea typeface="Calibri"/>
                <a:cs typeface="Times New Roman" panose="02020603050405020304" pitchFamily="18" charset="0"/>
                <a:sym typeface="Calibri"/>
              </a:rPr>
              <a:t> sono </a:t>
            </a:r>
            <a:r>
              <a:rPr lang="en-US" sz="2100" b="1" i="1" dirty="0" err="1">
                <a:solidFill>
                  <a:srgbClr val="0070C0"/>
                </a:solidFill>
                <a:latin typeface="Times New Roman" panose="02020603050405020304" pitchFamily="18" charset="0"/>
                <a:ea typeface="Calibri"/>
                <a:cs typeface="Times New Roman" panose="02020603050405020304" pitchFamily="18" charset="0"/>
                <a:sym typeface="Calibri"/>
              </a:rPr>
              <a:t>guanti</a:t>
            </a:r>
            <a:r>
              <a:rPr lang="en-US" sz="2100" b="1" i="1" dirty="0">
                <a:solidFill>
                  <a:srgbClr val="0070C0"/>
                </a:solidFill>
                <a:latin typeface="Times New Roman" panose="02020603050405020304" pitchFamily="18" charset="0"/>
                <a:ea typeface="Calibri"/>
                <a:cs typeface="Times New Roman" panose="02020603050405020304" pitchFamily="18" charset="0"/>
                <a:sym typeface="Calibri"/>
              </a:rPr>
              <a:t>, </a:t>
            </a:r>
            <a:r>
              <a:rPr lang="en-US" sz="2100" b="1" i="1" dirty="0" err="1">
                <a:solidFill>
                  <a:srgbClr val="0070C0"/>
                </a:solidFill>
                <a:latin typeface="Times New Roman" panose="02020603050405020304" pitchFamily="18" charset="0"/>
                <a:ea typeface="Calibri"/>
                <a:cs typeface="Times New Roman" panose="02020603050405020304" pitchFamily="18" charset="0"/>
                <a:sym typeface="Calibri"/>
              </a:rPr>
              <a:t>maschere</a:t>
            </a:r>
            <a:r>
              <a:rPr lang="en-US" sz="2100" b="1" i="1" dirty="0">
                <a:solidFill>
                  <a:srgbClr val="0070C0"/>
                </a:solidFill>
                <a:latin typeface="Times New Roman" panose="02020603050405020304" pitchFamily="18" charset="0"/>
                <a:ea typeface="Calibri"/>
                <a:cs typeface="Times New Roman" panose="02020603050405020304" pitchFamily="18" charset="0"/>
                <a:sym typeface="Calibri"/>
              </a:rPr>
              <a:t> e </a:t>
            </a:r>
            <a:r>
              <a:rPr lang="en-US" sz="2100" b="1" i="1" dirty="0" err="1">
                <a:solidFill>
                  <a:srgbClr val="0070C0"/>
                </a:solidFill>
                <a:latin typeface="Times New Roman" panose="02020603050405020304" pitchFamily="18" charset="0"/>
                <a:ea typeface="Calibri"/>
                <a:cs typeface="Times New Roman" panose="02020603050405020304" pitchFamily="18" charset="0"/>
                <a:sym typeface="Calibri"/>
              </a:rPr>
              <a:t>occhiali</a:t>
            </a:r>
            <a:r>
              <a:rPr lang="en-US" sz="2100" b="1" i="1" dirty="0">
                <a:solidFill>
                  <a:srgbClr val="0070C0"/>
                </a:solidFill>
                <a:latin typeface="Times New Roman" panose="02020603050405020304" pitchFamily="18" charset="0"/>
                <a:ea typeface="Calibri"/>
                <a:cs typeface="Times New Roman" panose="02020603050405020304" pitchFamily="18" charset="0"/>
                <a:sym typeface="Calibri"/>
              </a:rPr>
              <a:t> </a:t>
            </a:r>
            <a:r>
              <a:rPr lang="en-US" sz="2100" b="1" i="1" dirty="0" err="1">
                <a:solidFill>
                  <a:srgbClr val="0070C0"/>
                </a:solidFill>
                <a:latin typeface="Times New Roman" panose="02020603050405020304" pitchFamily="18" charset="0"/>
                <a:ea typeface="Calibri"/>
                <a:cs typeface="Times New Roman" panose="02020603050405020304" pitchFamily="18" charset="0"/>
                <a:sym typeface="Calibri"/>
              </a:rPr>
              <a:t>protettivi</a:t>
            </a:r>
            <a:r>
              <a:rPr lang="en-US" sz="2100" b="1" i="1" dirty="0">
                <a:solidFill>
                  <a:srgbClr val="0070C0"/>
                </a:solidFill>
                <a:latin typeface="Times New Roman" panose="02020603050405020304" pitchFamily="18" charset="0"/>
                <a:ea typeface="Calibri"/>
                <a:cs typeface="Times New Roman" panose="02020603050405020304" pitchFamily="18" charset="0"/>
                <a:sym typeface="Calibri"/>
              </a:rPr>
              <a:t>.</a:t>
            </a:r>
            <a:endParaRPr sz="2100" b="1" dirty="0">
              <a:solidFill>
                <a:srgbClr val="0070C0"/>
              </a:solidFill>
              <a:latin typeface="Times New Roman" panose="02020603050405020304" pitchFamily="18" charset="0"/>
              <a:cs typeface="Times New Roman" panose="02020603050405020304" pitchFamily="18" charset="0"/>
            </a:endParaRPr>
          </a:p>
          <a:p>
            <a:pPr algn="just">
              <a:buClr>
                <a:schemeClr val="hlink"/>
              </a:buClr>
              <a:buSzPts val="2000"/>
            </a:pPr>
            <a:r>
              <a:rPr lang="en-US" sz="2100" dirty="0">
                <a:latin typeface="Times New Roman" panose="02020603050405020304" pitchFamily="18" charset="0"/>
                <a:ea typeface="Calibri"/>
                <a:cs typeface="Times New Roman" panose="02020603050405020304" pitchFamily="18" charset="0"/>
                <a:sym typeface="Calibri"/>
              </a:rPr>
              <a:t>I </a:t>
            </a:r>
            <a:r>
              <a:rPr lang="en-US" sz="2100" dirty="0" err="1">
                <a:latin typeface="Times New Roman" panose="02020603050405020304" pitchFamily="18" charset="0"/>
                <a:ea typeface="Calibri"/>
                <a:cs typeface="Times New Roman" panose="02020603050405020304" pitchFamily="18" charset="0"/>
                <a:sym typeface="Calibri"/>
              </a:rPr>
              <a:t>guanti</a:t>
            </a:r>
            <a:r>
              <a:rPr lang="en-US" sz="2100" dirty="0">
                <a:latin typeface="Times New Roman" panose="02020603050405020304" pitchFamily="18" charset="0"/>
                <a:ea typeface="Calibri"/>
                <a:cs typeface="Times New Roman" panose="02020603050405020304" pitchFamily="18" charset="0"/>
                <a:sym typeface="Calibri"/>
              </a:rPr>
              <a:t> </a:t>
            </a:r>
            <a:r>
              <a:rPr lang="en-US" sz="2100" dirty="0" err="1">
                <a:latin typeface="Times New Roman" panose="02020603050405020304" pitchFamily="18" charset="0"/>
                <a:ea typeface="Calibri"/>
                <a:cs typeface="Times New Roman" panose="02020603050405020304" pitchFamily="18" charset="0"/>
                <a:sym typeface="Calibri"/>
              </a:rPr>
              <a:t>riducono</a:t>
            </a:r>
            <a:r>
              <a:rPr lang="en-US" sz="2100" dirty="0">
                <a:latin typeface="Times New Roman" panose="02020603050405020304" pitchFamily="18" charset="0"/>
                <a:ea typeface="Calibri"/>
                <a:cs typeface="Times New Roman" panose="02020603050405020304" pitchFamily="18" charset="0"/>
                <a:sym typeface="Calibri"/>
              </a:rPr>
              <a:t> </a:t>
            </a:r>
            <a:r>
              <a:rPr lang="en-US" sz="2100" dirty="0" err="1">
                <a:latin typeface="Times New Roman" panose="02020603050405020304" pitchFamily="18" charset="0"/>
                <a:ea typeface="Calibri"/>
                <a:cs typeface="Times New Roman" panose="02020603050405020304" pitchFamily="18" charset="0"/>
                <a:sym typeface="Calibri"/>
              </a:rPr>
              <a:t>l'incidenza</a:t>
            </a:r>
            <a:r>
              <a:rPr lang="en-US" sz="2100" dirty="0">
                <a:latin typeface="Times New Roman" panose="02020603050405020304" pitchFamily="18" charset="0"/>
                <a:ea typeface="Calibri"/>
                <a:cs typeface="Times New Roman" panose="02020603050405020304" pitchFamily="18" charset="0"/>
                <a:sym typeface="Calibri"/>
              </a:rPr>
              <a:t> della </a:t>
            </a:r>
            <a:r>
              <a:rPr lang="en-US" sz="2100" dirty="0" err="1">
                <a:latin typeface="Times New Roman" panose="02020603050405020304" pitchFamily="18" charset="0"/>
                <a:ea typeface="Calibri"/>
                <a:cs typeface="Times New Roman" panose="02020603050405020304" pitchFamily="18" charset="0"/>
                <a:sym typeface="Calibri"/>
              </a:rPr>
              <a:t>contaminazione</a:t>
            </a:r>
            <a:r>
              <a:rPr lang="en-US" sz="2100" dirty="0">
                <a:latin typeface="Times New Roman" panose="02020603050405020304" pitchFamily="18" charset="0"/>
                <a:ea typeface="Calibri"/>
                <a:cs typeface="Times New Roman" panose="02020603050405020304" pitchFamily="18" charset="0"/>
                <a:sym typeface="Calibri"/>
              </a:rPr>
              <a:t> che avviene attraverso le mani, ma essi non possono </a:t>
            </a:r>
            <a:r>
              <a:rPr lang="en-US" sz="2100" dirty="0" err="1">
                <a:latin typeface="Times New Roman" panose="02020603050405020304" pitchFamily="18" charset="0"/>
                <a:ea typeface="Calibri"/>
                <a:cs typeface="Times New Roman" panose="02020603050405020304" pitchFamily="18" charset="0"/>
                <a:sym typeface="Calibri"/>
              </a:rPr>
              <a:t>prevenire</a:t>
            </a:r>
            <a:r>
              <a:rPr lang="en-US" sz="2100" dirty="0">
                <a:latin typeface="Times New Roman" panose="02020603050405020304" pitchFamily="18" charset="0"/>
                <a:ea typeface="Calibri"/>
                <a:cs typeface="Times New Roman" panose="02020603050405020304" pitchFamily="18" charset="0"/>
                <a:sym typeface="Calibri"/>
              </a:rPr>
              <a:t> le </a:t>
            </a:r>
            <a:r>
              <a:rPr lang="en-US" sz="2100" dirty="0" err="1">
                <a:latin typeface="Times New Roman" panose="02020603050405020304" pitchFamily="18" charset="0"/>
                <a:ea typeface="Calibri"/>
                <a:cs typeface="Times New Roman" panose="02020603050405020304" pitchFamily="18" charset="0"/>
                <a:sym typeface="Calibri"/>
              </a:rPr>
              <a:t>lesioni</a:t>
            </a:r>
            <a:r>
              <a:rPr lang="en-US" sz="2100" dirty="0">
                <a:latin typeface="Times New Roman" panose="02020603050405020304" pitchFamily="18" charset="0"/>
                <a:ea typeface="Calibri"/>
                <a:cs typeface="Times New Roman" panose="02020603050405020304" pitchFamily="18" charset="0"/>
                <a:sym typeface="Calibri"/>
              </a:rPr>
              <a:t> </a:t>
            </a:r>
            <a:r>
              <a:rPr lang="en-US" sz="2100" dirty="0" err="1">
                <a:latin typeface="Times New Roman" panose="02020603050405020304" pitchFamily="18" charset="0"/>
                <a:ea typeface="Calibri"/>
                <a:cs typeface="Times New Roman" panose="02020603050405020304" pitchFamily="18" charset="0"/>
                <a:sym typeface="Calibri"/>
              </a:rPr>
              <a:t>dovute</a:t>
            </a:r>
            <a:r>
              <a:rPr lang="en-US" sz="2100" dirty="0">
                <a:latin typeface="Times New Roman" panose="02020603050405020304" pitchFamily="18" charset="0"/>
                <a:ea typeface="Calibri"/>
                <a:cs typeface="Times New Roman" panose="02020603050405020304" pitchFamily="18" charset="0"/>
                <a:sym typeface="Calibri"/>
              </a:rPr>
              <a:t> agli </a:t>
            </a:r>
            <a:r>
              <a:rPr lang="en-US" sz="2100" dirty="0" err="1">
                <a:latin typeface="Times New Roman" panose="02020603050405020304" pitchFamily="18" charset="0"/>
                <a:ea typeface="Calibri"/>
                <a:cs typeface="Times New Roman" panose="02020603050405020304" pitchFamily="18" charset="0"/>
                <a:sym typeface="Calibri"/>
              </a:rPr>
              <a:t>strumenti</a:t>
            </a:r>
            <a:r>
              <a:rPr lang="en-US" sz="2100" dirty="0">
                <a:latin typeface="Times New Roman" panose="02020603050405020304" pitchFamily="18" charset="0"/>
                <a:ea typeface="Calibri"/>
                <a:cs typeface="Times New Roman" panose="02020603050405020304" pitchFamily="18" charset="0"/>
                <a:sym typeface="Calibri"/>
              </a:rPr>
              <a:t> </a:t>
            </a:r>
            <a:r>
              <a:rPr lang="en-US" sz="2100" dirty="0" err="1">
                <a:latin typeface="Times New Roman" panose="02020603050405020304" pitchFamily="18" charset="0"/>
                <a:ea typeface="Calibri"/>
                <a:cs typeface="Times New Roman" panose="02020603050405020304" pitchFamily="18" charset="0"/>
                <a:sym typeface="Calibri"/>
              </a:rPr>
              <a:t>affilati</a:t>
            </a:r>
            <a:r>
              <a:rPr lang="en-US" sz="2100" dirty="0">
                <a:latin typeface="Times New Roman" panose="02020603050405020304" pitchFamily="18" charset="0"/>
                <a:ea typeface="Calibri"/>
                <a:cs typeface="Times New Roman" panose="02020603050405020304" pitchFamily="18" charset="0"/>
                <a:sym typeface="Calibri"/>
              </a:rPr>
              <a:t>. Le </a:t>
            </a:r>
            <a:r>
              <a:rPr lang="en-US" sz="2100" dirty="0" err="1">
                <a:latin typeface="Times New Roman" panose="02020603050405020304" pitchFamily="18" charset="0"/>
                <a:ea typeface="Calibri"/>
                <a:cs typeface="Times New Roman" panose="02020603050405020304" pitchFamily="18" charset="0"/>
                <a:sym typeface="Calibri"/>
              </a:rPr>
              <a:t>mascherine</a:t>
            </a:r>
            <a:r>
              <a:rPr lang="en-US" sz="2100" dirty="0">
                <a:latin typeface="Times New Roman" panose="02020603050405020304" pitchFamily="18" charset="0"/>
                <a:ea typeface="Calibri"/>
                <a:cs typeface="Times New Roman" panose="02020603050405020304" pitchFamily="18" charset="0"/>
                <a:sym typeface="Calibri"/>
              </a:rPr>
              <a:t> e gli </a:t>
            </a:r>
            <a:r>
              <a:rPr lang="en-US" sz="2100" dirty="0" err="1">
                <a:latin typeface="Times New Roman" panose="02020603050405020304" pitchFamily="18" charset="0"/>
                <a:ea typeface="Calibri"/>
                <a:cs typeface="Times New Roman" panose="02020603050405020304" pitchFamily="18" charset="0"/>
                <a:sym typeface="Calibri"/>
              </a:rPr>
              <a:t>occhiali</a:t>
            </a:r>
            <a:r>
              <a:rPr lang="en-US" sz="2100" dirty="0">
                <a:latin typeface="Times New Roman" panose="02020603050405020304" pitchFamily="18" charset="0"/>
                <a:ea typeface="Calibri"/>
                <a:cs typeface="Times New Roman" panose="02020603050405020304" pitchFamily="18" charset="0"/>
                <a:sym typeface="Calibri"/>
              </a:rPr>
              <a:t> </a:t>
            </a:r>
            <a:r>
              <a:rPr lang="en-US" sz="2100" dirty="0" err="1">
                <a:latin typeface="Times New Roman" panose="02020603050405020304" pitchFamily="18" charset="0"/>
                <a:ea typeface="Calibri"/>
                <a:cs typeface="Times New Roman" panose="02020603050405020304" pitchFamily="18" charset="0"/>
                <a:sym typeface="Calibri"/>
              </a:rPr>
              <a:t>protettivi</a:t>
            </a:r>
            <a:r>
              <a:rPr lang="en-US" sz="2100" dirty="0">
                <a:latin typeface="Times New Roman" panose="02020603050405020304" pitchFamily="18" charset="0"/>
                <a:ea typeface="Calibri"/>
                <a:cs typeface="Times New Roman" panose="02020603050405020304" pitchFamily="18" charset="0"/>
                <a:sym typeface="Calibri"/>
              </a:rPr>
              <a:t> e le </a:t>
            </a:r>
            <a:r>
              <a:rPr lang="en-US" sz="2100" dirty="0" err="1">
                <a:latin typeface="Times New Roman" panose="02020603050405020304" pitchFamily="18" charset="0"/>
                <a:ea typeface="Calibri"/>
                <a:cs typeface="Times New Roman" panose="02020603050405020304" pitchFamily="18" charset="0"/>
                <a:sym typeface="Calibri"/>
              </a:rPr>
              <a:t>maschere</a:t>
            </a:r>
            <a:r>
              <a:rPr lang="en-US" sz="2100" dirty="0">
                <a:latin typeface="Times New Roman" panose="02020603050405020304" pitchFamily="18" charset="0"/>
                <a:ea typeface="Calibri"/>
                <a:cs typeface="Times New Roman" panose="02020603050405020304" pitchFamily="18" charset="0"/>
                <a:sym typeface="Calibri"/>
              </a:rPr>
              <a:t> per la faccia </a:t>
            </a:r>
            <a:r>
              <a:rPr lang="en-US" sz="2100" dirty="0" err="1">
                <a:latin typeface="Times New Roman" panose="02020603050405020304" pitchFamily="18" charset="0"/>
                <a:ea typeface="Calibri"/>
                <a:cs typeface="Times New Roman" panose="02020603050405020304" pitchFamily="18" charset="0"/>
                <a:sym typeface="Calibri"/>
              </a:rPr>
              <a:t>riducono</a:t>
            </a:r>
            <a:r>
              <a:rPr lang="en-US" sz="2100" dirty="0">
                <a:latin typeface="Times New Roman" panose="02020603050405020304" pitchFamily="18" charset="0"/>
                <a:ea typeface="Calibri"/>
                <a:cs typeface="Times New Roman" panose="02020603050405020304" pitchFamily="18" charset="0"/>
                <a:sym typeface="Calibri"/>
              </a:rPr>
              <a:t> </a:t>
            </a:r>
            <a:r>
              <a:rPr lang="en-US" sz="2100" dirty="0" err="1">
                <a:latin typeface="Times New Roman" panose="02020603050405020304" pitchFamily="18" charset="0"/>
                <a:ea typeface="Calibri"/>
                <a:cs typeface="Times New Roman" panose="02020603050405020304" pitchFamily="18" charset="0"/>
                <a:sym typeface="Calibri"/>
              </a:rPr>
              <a:t>l'incidenza</a:t>
            </a:r>
            <a:r>
              <a:rPr lang="en-US" sz="2100" dirty="0">
                <a:latin typeface="Times New Roman" panose="02020603050405020304" pitchFamily="18" charset="0"/>
                <a:ea typeface="Calibri"/>
                <a:cs typeface="Times New Roman" panose="02020603050405020304" pitchFamily="18" charset="0"/>
                <a:sym typeface="Calibri"/>
              </a:rPr>
              <a:t> della </a:t>
            </a:r>
            <a:r>
              <a:rPr lang="en-US" sz="2100" dirty="0" err="1">
                <a:latin typeface="Times New Roman" panose="02020603050405020304" pitchFamily="18" charset="0"/>
                <a:ea typeface="Calibri"/>
                <a:cs typeface="Times New Roman" panose="02020603050405020304" pitchFamily="18" charset="0"/>
                <a:sym typeface="Calibri"/>
              </a:rPr>
              <a:t>contaminazione</a:t>
            </a:r>
            <a:r>
              <a:rPr lang="en-US" sz="2100" dirty="0">
                <a:latin typeface="Times New Roman" panose="02020603050405020304" pitchFamily="18" charset="0"/>
                <a:ea typeface="Calibri"/>
                <a:cs typeface="Times New Roman" panose="02020603050405020304" pitchFamily="18" charset="0"/>
                <a:sym typeface="Calibri"/>
              </a:rPr>
              <a:t> delle </a:t>
            </a:r>
            <a:r>
              <a:rPr lang="en-US" sz="2100" dirty="0" err="1">
                <a:latin typeface="Times New Roman" panose="02020603050405020304" pitchFamily="18" charset="0"/>
                <a:ea typeface="Calibri"/>
                <a:cs typeface="Times New Roman" panose="02020603050405020304" pitchFamily="18" charset="0"/>
                <a:sym typeface="Calibri"/>
              </a:rPr>
              <a:t>mucose</a:t>
            </a:r>
            <a:r>
              <a:rPr lang="en-US" sz="2100" dirty="0">
                <a:latin typeface="Times New Roman" panose="02020603050405020304" pitchFamily="18" charset="0"/>
                <a:ea typeface="Calibri"/>
                <a:cs typeface="Times New Roman" panose="02020603050405020304" pitchFamily="18" charset="0"/>
                <a:sym typeface="Calibri"/>
              </a:rPr>
              <a:t> di bocca, </a:t>
            </a:r>
            <a:r>
              <a:rPr lang="en-US" sz="2100" dirty="0" err="1">
                <a:latin typeface="Times New Roman" panose="02020603050405020304" pitchFamily="18" charset="0"/>
                <a:ea typeface="Calibri"/>
                <a:cs typeface="Times New Roman" panose="02020603050405020304" pitchFamily="18" charset="0"/>
                <a:sym typeface="Calibri"/>
              </a:rPr>
              <a:t>naso</a:t>
            </a:r>
            <a:r>
              <a:rPr lang="en-US" sz="2100" dirty="0">
                <a:latin typeface="Times New Roman" panose="02020603050405020304" pitchFamily="18" charset="0"/>
                <a:ea typeface="Calibri"/>
                <a:cs typeface="Times New Roman" panose="02020603050405020304" pitchFamily="18" charset="0"/>
                <a:sym typeface="Calibri"/>
              </a:rPr>
              <a:t> ed occhi.</a:t>
            </a:r>
            <a:endParaRPr sz="2100" dirty="0">
              <a:latin typeface="Times New Roman" panose="02020603050405020304" pitchFamily="18" charset="0"/>
              <a:cs typeface="Times New Roman" panose="02020603050405020304" pitchFamily="18" charset="0"/>
            </a:endParaRPr>
          </a:p>
          <a:p>
            <a:pPr algn="just">
              <a:buClr>
                <a:schemeClr val="hlink"/>
              </a:buClr>
              <a:buSzPts val="2000"/>
            </a:pPr>
            <a:r>
              <a:rPr lang="en-US" sz="2100" dirty="0">
                <a:latin typeface="Times New Roman" panose="02020603050405020304" pitchFamily="18" charset="0"/>
                <a:ea typeface="Calibri"/>
                <a:cs typeface="Times New Roman" panose="02020603050405020304" pitchFamily="18" charset="0"/>
                <a:sym typeface="Calibri"/>
              </a:rPr>
              <a:t>E' inoltre </a:t>
            </a:r>
            <a:r>
              <a:rPr lang="en-US" sz="2100" dirty="0" err="1">
                <a:latin typeface="Times New Roman" panose="02020603050405020304" pitchFamily="18" charset="0"/>
                <a:ea typeface="Calibri"/>
                <a:cs typeface="Times New Roman" panose="02020603050405020304" pitchFamily="18" charset="0"/>
                <a:sym typeface="Calibri"/>
              </a:rPr>
              <a:t>necessario</a:t>
            </a:r>
            <a:r>
              <a:rPr lang="en-US" sz="2100" dirty="0">
                <a:latin typeface="Times New Roman" panose="02020603050405020304" pitchFamily="18" charset="0"/>
                <a:ea typeface="Calibri"/>
                <a:cs typeface="Times New Roman" panose="02020603050405020304" pitchFamily="18" charset="0"/>
                <a:sym typeface="Calibri"/>
              </a:rPr>
              <a:t> </a:t>
            </a:r>
            <a:r>
              <a:rPr lang="en-US" sz="2100" dirty="0" err="1">
                <a:latin typeface="Times New Roman" panose="02020603050405020304" pitchFamily="18" charset="0"/>
                <a:ea typeface="Calibri"/>
                <a:cs typeface="Times New Roman" panose="02020603050405020304" pitchFamily="18" charset="0"/>
                <a:sym typeface="Calibri"/>
              </a:rPr>
              <a:t>provvedere</a:t>
            </a:r>
            <a:r>
              <a:rPr lang="en-US" sz="2100" dirty="0">
                <a:latin typeface="Times New Roman" panose="02020603050405020304" pitchFamily="18" charset="0"/>
                <a:ea typeface="Calibri"/>
                <a:cs typeface="Times New Roman" panose="02020603050405020304" pitchFamily="18" charset="0"/>
                <a:sym typeface="Calibri"/>
              </a:rPr>
              <a:t> </a:t>
            </a:r>
            <a:r>
              <a:rPr lang="en-US" sz="2100" dirty="0" err="1">
                <a:latin typeface="Times New Roman" panose="02020603050405020304" pitchFamily="18" charset="0"/>
                <a:ea typeface="Calibri"/>
                <a:cs typeface="Times New Roman" panose="02020603050405020304" pitchFamily="18" charset="0"/>
                <a:sym typeface="Calibri"/>
              </a:rPr>
              <a:t>all'utilizzo</a:t>
            </a:r>
            <a:r>
              <a:rPr lang="en-US" sz="2100" dirty="0">
                <a:latin typeface="Times New Roman" panose="02020603050405020304" pitchFamily="18" charset="0"/>
                <a:ea typeface="Calibri"/>
                <a:cs typeface="Times New Roman" panose="02020603050405020304" pitchFamily="18" charset="0"/>
                <a:sym typeface="Calibri"/>
              </a:rPr>
              <a:t> di </a:t>
            </a:r>
            <a:r>
              <a:rPr lang="en-US" sz="2100" dirty="0" err="1">
                <a:latin typeface="Times New Roman" panose="02020603050405020304" pitchFamily="18" charset="0"/>
                <a:ea typeface="Calibri"/>
                <a:cs typeface="Times New Roman" panose="02020603050405020304" pitchFamily="18" charset="0"/>
                <a:sym typeface="Calibri"/>
              </a:rPr>
              <a:t>indumento</a:t>
            </a:r>
            <a:r>
              <a:rPr lang="en-US" sz="2100" dirty="0">
                <a:latin typeface="Times New Roman" panose="02020603050405020304" pitchFamily="18" charset="0"/>
                <a:ea typeface="Calibri"/>
                <a:cs typeface="Times New Roman" panose="02020603050405020304" pitchFamily="18" charset="0"/>
                <a:sym typeface="Calibri"/>
              </a:rPr>
              <a:t> di </a:t>
            </a:r>
            <a:r>
              <a:rPr lang="en-US" sz="2100" dirty="0" err="1">
                <a:latin typeface="Times New Roman" panose="02020603050405020304" pitchFamily="18" charset="0"/>
                <a:ea typeface="Calibri"/>
                <a:cs typeface="Times New Roman" panose="02020603050405020304" pitchFamily="18" charset="0"/>
                <a:sym typeface="Calibri"/>
              </a:rPr>
              <a:t>protezione</a:t>
            </a:r>
            <a:r>
              <a:rPr lang="en-US" sz="2100" dirty="0">
                <a:latin typeface="Times New Roman" panose="02020603050405020304" pitchFamily="18" charset="0"/>
                <a:ea typeface="Calibri"/>
                <a:cs typeface="Times New Roman" panose="02020603050405020304" pitchFamily="18" charset="0"/>
                <a:sym typeface="Calibri"/>
              </a:rPr>
              <a:t> quando si </a:t>
            </a:r>
            <a:r>
              <a:rPr lang="en-US" sz="2100" dirty="0" err="1">
                <a:latin typeface="Times New Roman" panose="02020603050405020304" pitchFamily="18" charset="0"/>
                <a:ea typeface="Calibri"/>
                <a:cs typeface="Times New Roman" panose="02020603050405020304" pitchFamily="18" charset="0"/>
                <a:sym typeface="Calibri"/>
              </a:rPr>
              <a:t>prevedono</a:t>
            </a:r>
            <a:r>
              <a:rPr lang="en-US" sz="2100" dirty="0">
                <a:latin typeface="Times New Roman" panose="02020603050405020304" pitchFamily="18" charset="0"/>
                <a:ea typeface="Calibri"/>
                <a:cs typeface="Times New Roman" panose="02020603050405020304" pitchFamily="18" charset="0"/>
                <a:sym typeface="Calibri"/>
              </a:rPr>
              <a:t> </a:t>
            </a:r>
            <a:r>
              <a:rPr lang="en-US" sz="2100" dirty="0" err="1">
                <a:latin typeface="Times New Roman" panose="02020603050405020304" pitchFamily="18" charset="0"/>
                <a:ea typeface="Calibri"/>
                <a:cs typeface="Times New Roman" panose="02020603050405020304" pitchFamily="18" charset="0"/>
                <a:sym typeface="Calibri"/>
              </a:rPr>
              <a:t>schizzi</a:t>
            </a:r>
            <a:r>
              <a:rPr lang="en-US" sz="2100" dirty="0">
                <a:latin typeface="Times New Roman" panose="02020603050405020304" pitchFamily="18" charset="0"/>
                <a:ea typeface="Calibri"/>
                <a:cs typeface="Times New Roman" panose="02020603050405020304" pitchFamily="18" charset="0"/>
                <a:sym typeface="Calibri"/>
              </a:rPr>
              <a:t> o </a:t>
            </a:r>
            <a:r>
              <a:rPr lang="en-US" sz="2100" dirty="0" err="1">
                <a:latin typeface="Times New Roman" panose="02020603050405020304" pitchFamily="18" charset="0"/>
                <a:ea typeface="Calibri"/>
                <a:cs typeface="Times New Roman" panose="02020603050405020304" pitchFamily="18" charset="0"/>
                <a:sym typeface="Calibri"/>
              </a:rPr>
              <a:t>manovre</a:t>
            </a:r>
            <a:r>
              <a:rPr lang="en-US" sz="2100" dirty="0">
                <a:latin typeface="Times New Roman" panose="02020603050405020304" pitchFamily="18" charset="0"/>
                <a:ea typeface="Calibri"/>
                <a:cs typeface="Times New Roman" panose="02020603050405020304" pitchFamily="18" charset="0"/>
                <a:sym typeface="Calibri"/>
              </a:rPr>
              <a:t> che possano </a:t>
            </a:r>
            <a:r>
              <a:rPr lang="en-US" sz="2100" dirty="0" err="1">
                <a:latin typeface="Times New Roman" panose="02020603050405020304" pitchFamily="18" charset="0"/>
                <a:ea typeface="Calibri"/>
                <a:cs typeface="Times New Roman" panose="02020603050405020304" pitchFamily="18" charset="0"/>
                <a:sym typeface="Calibri"/>
              </a:rPr>
              <a:t>contaminare</a:t>
            </a:r>
            <a:r>
              <a:rPr lang="en-US" sz="2100" dirty="0">
                <a:latin typeface="Times New Roman" panose="02020603050405020304" pitchFamily="18" charset="0"/>
                <a:ea typeface="Calibri"/>
                <a:cs typeface="Times New Roman" panose="02020603050405020304" pitchFamily="18" charset="0"/>
                <a:sym typeface="Calibri"/>
              </a:rPr>
              <a:t> parti </a:t>
            </a:r>
            <a:r>
              <a:rPr lang="en-US" sz="2100" dirty="0" err="1">
                <a:latin typeface="Times New Roman" panose="02020603050405020304" pitchFamily="18" charset="0"/>
                <a:ea typeface="Calibri"/>
                <a:cs typeface="Times New Roman" panose="02020603050405020304" pitchFamily="18" charset="0"/>
                <a:sym typeface="Calibri"/>
              </a:rPr>
              <a:t>cutanee</a:t>
            </a:r>
            <a:r>
              <a:rPr lang="en-US" sz="2100" dirty="0">
                <a:latin typeface="Times New Roman" panose="02020603050405020304" pitchFamily="18" charset="0"/>
                <a:ea typeface="Calibri"/>
                <a:cs typeface="Times New Roman" panose="02020603050405020304" pitchFamily="18" charset="0"/>
                <a:sym typeface="Calibri"/>
              </a:rPr>
              <a:t> </a:t>
            </a:r>
            <a:r>
              <a:rPr lang="en-US" sz="2100" dirty="0" err="1">
                <a:latin typeface="Times New Roman" panose="02020603050405020304" pitchFamily="18" charset="0"/>
                <a:ea typeface="Calibri"/>
                <a:cs typeface="Times New Roman" panose="02020603050405020304" pitchFamily="18" charset="0"/>
                <a:sym typeface="Calibri"/>
              </a:rPr>
              <a:t>scoperte</a:t>
            </a:r>
            <a:r>
              <a:rPr lang="en-US" sz="2100" dirty="0">
                <a:latin typeface="Times New Roman" panose="02020603050405020304" pitchFamily="18" charset="0"/>
                <a:ea typeface="Calibri"/>
                <a:cs typeface="Times New Roman" panose="02020603050405020304" pitchFamily="18" charset="0"/>
                <a:sym typeface="Calibri"/>
              </a:rPr>
              <a:t>.</a:t>
            </a:r>
            <a:endParaRPr sz="2100" dirty="0">
              <a:latin typeface="Times New Roman" panose="02020603050405020304" pitchFamily="18" charset="0"/>
              <a:cs typeface="Times New Roman" panose="02020603050405020304" pitchFamily="18" charset="0"/>
            </a:endParaRPr>
          </a:p>
          <a:p>
            <a:pPr algn="just">
              <a:buClr>
                <a:schemeClr val="hlink"/>
              </a:buClr>
              <a:buSzPts val="2000"/>
            </a:pPr>
            <a:r>
              <a:rPr lang="en-US" sz="2100" dirty="0">
                <a:latin typeface="Times New Roman" panose="02020603050405020304" pitchFamily="18" charset="0"/>
                <a:ea typeface="Calibri"/>
                <a:cs typeface="Times New Roman" panose="02020603050405020304" pitchFamily="18" charset="0"/>
                <a:sym typeface="Calibri"/>
              </a:rPr>
              <a:t>Le </a:t>
            </a:r>
            <a:r>
              <a:rPr lang="en-US" sz="2100" dirty="0" err="1">
                <a:latin typeface="Times New Roman" panose="02020603050405020304" pitchFamily="18" charset="0"/>
                <a:ea typeface="Calibri"/>
                <a:cs typeface="Times New Roman" panose="02020603050405020304" pitchFamily="18" charset="0"/>
                <a:sym typeface="Calibri"/>
              </a:rPr>
              <a:t>precauzioni</a:t>
            </a:r>
            <a:r>
              <a:rPr lang="en-US" sz="2100" dirty="0">
                <a:latin typeface="Times New Roman" panose="02020603050405020304" pitchFamily="18" charset="0"/>
                <a:ea typeface="Calibri"/>
                <a:cs typeface="Times New Roman" panose="02020603050405020304" pitchFamily="18" charset="0"/>
                <a:sym typeface="Calibri"/>
              </a:rPr>
              <a:t> </a:t>
            </a:r>
            <a:r>
              <a:rPr lang="en-US" sz="2100" dirty="0" err="1">
                <a:latin typeface="Times New Roman" panose="02020603050405020304" pitchFamily="18" charset="0"/>
                <a:ea typeface="Calibri"/>
                <a:cs typeface="Times New Roman" panose="02020603050405020304" pitchFamily="18" charset="0"/>
                <a:sym typeface="Calibri"/>
              </a:rPr>
              <a:t>universali</a:t>
            </a:r>
            <a:r>
              <a:rPr lang="en-US" sz="2100" dirty="0">
                <a:latin typeface="Times New Roman" panose="02020603050405020304" pitchFamily="18" charset="0"/>
                <a:ea typeface="Calibri"/>
                <a:cs typeface="Times New Roman" panose="02020603050405020304" pitchFamily="18" charset="0"/>
                <a:sym typeface="Calibri"/>
              </a:rPr>
              <a:t> </a:t>
            </a:r>
            <a:r>
              <a:rPr lang="en-US" sz="2100" dirty="0" err="1">
                <a:latin typeface="Times New Roman" panose="02020603050405020304" pitchFamily="18" charset="0"/>
                <a:ea typeface="Calibri"/>
                <a:cs typeface="Times New Roman" panose="02020603050405020304" pitchFamily="18" charset="0"/>
                <a:sym typeface="Calibri"/>
              </a:rPr>
              <a:t>devono</a:t>
            </a:r>
            <a:r>
              <a:rPr lang="en-US" sz="2100" dirty="0">
                <a:latin typeface="Times New Roman" panose="02020603050405020304" pitchFamily="18" charset="0"/>
                <a:ea typeface="Calibri"/>
                <a:cs typeface="Times New Roman" panose="02020603050405020304" pitchFamily="18" charset="0"/>
                <a:sym typeface="Calibri"/>
              </a:rPr>
              <a:t> essere </a:t>
            </a:r>
            <a:r>
              <a:rPr lang="en-US" sz="2100" dirty="0" err="1">
                <a:latin typeface="Times New Roman" panose="02020603050405020304" pitchFamily="18" charset="0"/>
                <a:ea typeface="Calibri"/>
                <a:cs typeface="Times New Roman" panose="02020603050405020304" pitchFamily="18" charset="0"/>
                <a:sym typeface="Calibri"/>
              </a:rPr>
              <a:t>intese</a:t>
            </a:r>
            <a:r>
              <a:rPr lang="en-US" sz="2100" dirty="0">
                <a:latin typeface="Times New Roman" panose="02020603050405020304" pitchFamily="18" charset="0"/>
                <a:ea typeface="Calibri"/>
                <a:cs typeface="Times New Roman" panose="02020603050405020304" pitchFamily="18" charset="0"/>
                <a:sym typeface="Calibri"/>
              </a:rPr>
              <a:t> come </a:t>
            </a:r>
            <a:r>
              <a:rPr lang="en-US" sz="2100" dirty="0" err="1">
                <a:latin typeface="Times New Roman" panose="02020603050405020304" pitchFamily="18" charset="0"/>
                <a:ea typeface="Calibri"/>
                <a:cs typeface="Times New Roman" panose="02020603050405020304" pitchFamily="18" charset="0"/>
                <a:sym typeface="Calibri"/>
              </a:rPr>
              <a:t>aggiuntive</a:t>
            </a:r>
            <a:r>
              <a:rPr lang="en-US" sz="2100" dirty="0">
                <a:latin typeface="Times New Roman" panose="02020603050405020304" pitchFamily="18" charset="0"/>
                <a:ea typeface="Calibri"/>
                <a:cs typeface="Times New Roman" panose="02020603050405020304" pitchFamily="18" charset="0"/>
                <a:sym typeface="Calibri"/>
              </a:rPr>
              <a:t>, piuttosto che </a:t>
            </a:r>
            <a:r>
              <a:rPr lang="en-US" sz="2100" dirty="0" err="1">
                <a:latin typeface="Times New Roman" panose="02020603050405020304" pitchFamily="18" charset="0"/>
                <a:ea typeface="Calibri"/>
                <a:cs typeface="Times New Roman" panose="02020603050405020304" pitchFamily="18" charset="0"/>
                <a:sym typeface="Calibri"/>
              </a:rPr>
              <a:t>sostitutive</a:t>
            </a:r>
            <a:r>
              <a:rPr lang="en-US" sz="2100" dirty="0">
                <a:latin typeface="Times New Roman" panose="02020603050405020304" pitchFamily="18" charset="0"/>
                <a:ea typeface="Calibri"/>
                <a:cs typeface="Times New Roman" panose="02020603050405020304" pitchFamily="18" charset="0"/>
                <a:sym typeface="Calibri"/>
              </a:rPr>
              <a:t> delle </a:t>
            </a:r>
            <a:r>
              <a:rPr lang="en-US" sz="2100" dirty="0" err="1">
                <a:latin typeface="Times New Roman" panose="02020603050405020304" pitchFamily="18" charset="0"/>
                <a:ea typeface="Calibri"/>
                <a:cs typeface="Times New Roman" panose="02020603050405020304" pitchFamily="18" charset="0"/>
                <a:sym typeface="Calibri"/>
              </a:rPr>
              <a:t>raccomandazioni</a:t>
            </a:r>
            <a:r>
              <a:rPr lang="en-US" sz="2100" dirty="0">
                <a:latin typeface="Times New Roman" panose="02020603050405020304" pitchFamily="18" charset="0"/>
                <a:ea typeface="Calibri"/>
                <a:cs typeface="Times New Roman" panose="02020603050405020304" pitchFamily="18" charset="0"/>
                <a:sym typeface="Calibri"/>
              </a:rPr>
              <a:t> per il controllo </a:t>
            </a:r>
            <a:r>
              <a:rPr lang="en-US" sz="2100" dirty="0" err="1">
                <a:latin typeface="Times New Roman" panose="02020603050405020304" pitchFamily="18" charset="0"/>
                <a:ea typeface="Calibri"/>
                <a:cs typeface="Times New Roman" panose="02020603050405020304" pitchFamily="18" charset="0"/>
                <a:sym typeface="Calibri"/>
              </a:rPr>
              <a:t>routinario</a:t>
            </a:r>
            <a:r>
              <a:rPr lang="en-US" sz="2100" dirty="0">
                <a:latin typeface="Times New Roman" panose="02020603050405020304" pitchFamily="18" charset="0"/>
                <a:ea typeface="Calibri"/>
                <a:cs typeface="Times New Roman" panose="02020603050405020304" pitchFamily="18" charset="0"/>
                <a:sym typeface="Calibri"/>
              </a:rPr>
              <a:t> delle </a:t>
            </a:r>
            <a:r>
              <a:rPr lang="en-US" sz="2100" dirty="0" err="1">
                <a:latin typeface="Times New Roman" panose="02020603050405020304" pitchFamily="18" charset="0"/>
                <a:ea typeface="Calibri"/>
                <a:cs typeface="Times New Roman" panose="02020603050405020304" pitchFamily="18" charset="0"/>
                <a:sym typeface="Calibri"/>
              </a:rPr>
              <a:t>infezioni</a:t>
            </a:r>
            <a:r>
              <a:rPr lang="en-US" sz="2100" dirty="0">
                <a:latin typeface="Times New Roman" panose="02020603050405020304" pitchFamily="18" charset="0"/>
                <a:ea typeface="Calibri"/>
                <a:cs typeface="Times New Roman" panose="02020603050405020304" pitchFamily="18" charset="0"/>
                <a:sym typeface="Calibri"/>
              </a:rPr>
              <a:t>, come il </a:t>
            </a:r>
            <a:r>
              <a:rPr lang="en-US" sz="2100" dirty="0" err="1">
                <a:latin typeface="Times New Roman" panose="02020603050405020304" pitchFamily="18" charset="0"/>
                <a:ea typeface="Calibri"/>
                <a:cs typeface="Times New Roman" panose="02020603050405020304" pitchFamily="18" charset="0"/>
                <a:sym typeface="Calibri"/>
              </a:rPr>
              <a:t>lavaggio</a:t>
            </a:r>
            <a:r>
              <a:rPr lang="en-US" sz="2100" dirty="0">
                <a:latin typeface="Times New Roman" panose="02020603050405020304" pitchFamily="18" charset="0"/>
                <a:ea typeface="Calibri"/>
                <a:cs typeface="Times New Roman" panose="02020603050405020304" pitchFamily="18" charset="0"/>
                <a:sym typeface="Calibri"/>
              </a:rPr>
              <a:t> delle mani e l'uso dei </a:t>
            </a:r>
            <a:r>
              <a:rPr lang="en-US" sz="2100" dirty="0" err="1">
                <a:latin typeface="Times New Roman" panose="02020603050405020304" pitchFamily="18" charset="0"/>
                <a:ea typeface="Calibri"/>
                <a:cs typeface="Times New Roman" panose="02020603050405020304" pitchFamily="18" charset="0"/>
                <a:sym typeface="Calibri"/>
              </a:rPr>
              <a:t>guanti</a:t>
            </a:r>
            <a:r>
              <a:rPr lang="en-US" sz="2100" dirty="0">
                <a:latin typeface="Times New Roman" panose="02020603050405020304" pitchFamily="18" charset="0"/>
                <a:ea typeface="Calibri"/>
                <a:cs typeface="Times New Roman" panose="02020603050405020304" pitchFamily="18" charset="0"/>
                <a:sym typeface="Calibri"/>
              </a:rPr>
              <a:t> per la </a:t>
            </a:r>
            <a:r>
              <a:rPr lang="en-US" sz="2100" dirty="0" err="1">
                <a:latin typeface="Times New Roman" panose="02020603050405020304" pitchFamily="18" charset="0"/>
                <a:ea typeface="Calibri"/>
                <a:cs typeface="Times New Roman" panose="02020603050405020304" pitchFamily="18" charset="0"/>
                <a:sym typeface="Calibri"/>
              </a:rPr>
              <a:t>prevenzione</a:t>
            </a:r>
            <a:r>
              <a:rPr lang="en-US" sz="2100" dirty="0">
                <a:latin typeface="Times New Roman" panose="02020603050405020304" pitchFamily="18" charset="0"/>
                <a:ea typeface="Calibri"/>
                <a:cs typeface="Times New Roman" panose="02020603050405020304" pitchFamily="18" charset="0"/>
                <a:sym typeface="Calibri"/>
              </a:rPr>
              <a:t> di </a:t>
            </a:r>
            <a:r>
              <a:rPr lang="en-US" sz="2100" dirty="0" err="1">
                <a:latin typeface="Times New Roman" panose="02020603050405020304" pitchFamily="18" charset="0"/>
                <a:ea typeface="Calibri"/>
                <a:cs typeface="Times New Roman" panose="02020603050405020304" pitchFamily="18" charset="0"/>
                <a:sym typeface="Calibri"/>
              </a:rPr>
              <a:t>grosse</a:t>
            </a:r>
            <a:r>
              <a:rPr lang="en-US" sz="2100" dirty="0">
                <a:latin typeface="Times New Roman" panose="02020603050405020304" pitchFamily="18" charset="0"/>
                <a:ea typeface="Calibri"/>
                <a:cs typeface="Times New Roman" panose="02020603050405020304" pitchFamily="18" charset="0"/>
                <a:sym typeface="Calibri"/>
              </a:rPr>
              <a:t> </a:t>
            </a:r>
            <a:r>
              <a:rPr lang="en-US" sz="2100" dirty="0" err="1">
                <a:latin typeface="Times New Roman" panose="02020603050405020304" pitchFamily="18" charset="0"/>
                <a:ea typeface="Calibri"/>
                <a:cs typeface="Times New Roman" panose="02020603050405020304" pitchFamily="18" charset="0"/>
                <a:sym typeface="Calibri"/>
              </a:rPr>
              <a:t>contaminazioni</a:t>
            </a:r>
            <a:r>
              <a:rPr lang="en-US" sz="2100" dirty="0">
                <a:latin typeface="Times New Roman" panose="02020603050405020304" pitchFamily="18" charset="0"/>
                <a:ea typeface="Calibri"/>
                <a:cs typeface="Times New Roman" panose="02020603050405020304" pitchFamily="18" charset="0"/>
                <a:sym typeface="Calibri"/>
              </a:rPr>
              <a:t> </a:t>
            </a:r>
            <a:r>
              <a:rPr lang="en-US" sz="2100" dirty="0" err="1">
                <a:latin typeface="Times New Roman" panose="02020603050405020304" pitchFamily="18" charset="0"/>
                <a:ea typeface="Calibri"/>
                <a:cs typeface="Times New Roman" panose="02020603050405020304" pitchFamily="18" charset="0"/>
                <a:sym typeface="Calibri"/>
              </a:rPr>
              <a:t>batteriche</a:t>
            </a:r>
            <a:r>
              <a:rPr lang="en-US" sz="2100" dirty="0">
                <a:latin typeface="Times New Roman" panose="02020603050405020304" pitchFamily="18" charset="0"/>
                <a:ea typeface="Calibri"/>
                <a:cs typeface="Times New Roman" panose="02020603050405020304" pitchFamily="18" charset="0"/>
                <a:sym typeface="Calibri"/>
              </a:rPr>
              <a:t> delle mani.</a:t>
            </a:r>
            <a:endParaRPr sz="2100" dirty="0">
              <a:latin typeface="Times New Roman" panose="02020603050405020304" pitchFamily="18" charset="0"/>
              <a:cs typeface="Times New Roman" panose="02020603050405020304" pitchFamily="18" charset="0"/>
            </a:endParaRPr>
          </a:p>
        </p:txBody>
      </p:sp>
      <p:sp>
        <p:nvSpPr>
          <p:cNvPr id="1099" name="Google Shape;1099;p53"/>
          <p:cNvSpPr txBox="1"/>
          <p:nvPr/>
        </p:nvSpPr>
        <p:spPr>
          <a:xfrm>
            <a:off x="1526383" y="1447801"/>
            <a:ext cx="439340" cy="273844"/>
          </a:xfrm>
          <a:prstGeom prst="rect">
            <a:avLst/>
          </a:prstGeom>
          <a:noFill/>
          <a:ln>
            <a:noFill/>
          </a:ln>
        </p:spPr>
        <p:txBody>
          <a:bodyPr spcFirstLastPara="1" wrap="square" lIns="68569" tIns="34275" rIns="68569" bIns="34275" anchor="ctr" anchorCtr="0">
            <a:noAutofit/>
          </a:bodyPr>
          <a:lstStyle/>
          <a:p>
            <a:pPr algn="r">
              <a:buClr>
                <a:srgbClr val="FEFFFF"/>
              </a:buClr>
              <a:buSzPts val="2000"/>
            </a:pPr>
            <a:fld id="{00000000-1234-1234-1234-123412341234}" type="slidenum">
              <a:rPr lang="en-US" sz="1500">
                <a:solidFill>
                  <a:srgbClr val="FEFFFF"/>
                </a:solidFill>
                <a:latin typeface="Century Gothic"/>
                <a:ea typeface="Century Gothic"/>
                <a:cs typeface="Century Gothic"/>
                <a:sym typeface="Century Gothic"/>
              </a:rPr>
              <a:pPr algn="r">
                <a:buClr>
                  <a:srgbClr val="FEFFFF"/>
                </a:buClr>
                <a:buSzPts val="2000"/>
              </a:pPr>
              <a:t>82</a:t>
            </a:fld>
            <a:endParaRPr sz="105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97">
                                            <p:txEl>
                                              <p:pRg st="1" end="1"/>
                                            </p:txEl>
                                          </p:spTgt>
                                        </p:tgtEl>
                                        <p:attrNameLst>
                                          <p:attrName>style.visibility</p:attrName>
                                        </p:attrNameLst>
                                      </p:cBhvr>
                                      <p:to>
                                        <p:strVal val="visible"/>
                                      </p:to>
                                    </p:set>
                                    <p:anim calcmode="lin" valueType="num">
                                      <p:cBhvr additive="base">
                                        <p:cTn id="7" dur="500"/>
                                        <p:tgtEl>
                                          <p:spTgt spid="1097">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097">
                                            <p:txEl>
                                              <p:pRg st="0" end="0"/>
                                            </p:txEl>
                                          </p:spTgt>
                                        </p:tgtEl>
                                        <p:attrNameLst>
                                          <p:attrName>style.visibility</p:attrName>
                                        </p:attrNameLst>
                                      </p:cBhvr>
                                      <p:to>
                                        <p:strVal val="visible"/>
                                      </p:to>
                                    </p:set>
                                    <p:anim calcmode="lin" valueType="num">
                                      <p:cBhvr additive="base">
                                        <p:cTn id="12" dur="500"/>
                                        <p:tgtEl>
                                          <p:spTgt spid="1097">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097">
                                            <p:txEl>
                                              <p:pRg st="2" end="2"/>
                                            </p:txEl>
                                          </p:spTgt>
                                        </p:tgtEl>
                                        <p:attrNameLst>
                                          <p:attrName>style.visibility</p:attrName>
                                        </p:attrNameLst>
                                      </p:cBhvr>
                                      <p:to>
                                        <p:strVal val="visible"/>
                                      </p:to>
                                    </p:set>
                                    <p:anim calcmode="lin" valueType="num">
                                      <p:cBhvr additive="base">
                                        <p:cTn id="17" dur="500"/>
                                        <p:tgtEl>
                                          <p:spTgt spid="1097">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097">
                                            <p:txEl>
                                              <p:pRg st="3" end="3"/>
                                            </p:txEl>
                                          </p:spTgt>
                                        </p:tgtEl>
                                        <p:attrNameLst>
                                          <p:attrName>style.visibility</p:attrName>
                                        </p:attrNameLst>
                                      </p:cBhvr>
                                      <p:to>
                                        <p:strVal val="visible"/>
                                      </p:to>
                                    </p:set>
                                    <p:anim calcmode="lin" valueType="num">
                                      <p:cBhvr additive="base">
                                        <p:cTn id="22" dur="500"/>
                                        <p:tgtEl>
                                          <p:spTgt spid="1097">
                                            <p:txEl>
                                              <p:pRg st="3" end="3"/>
                                            </p:txEl>
                                          </p:spTgt>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097">
                                            <p:txEl>
                                              <p:pRg st="4" end="4"/>
                                            </p:txEl>
                                          </p:spTgt>
                                        </p:tgtEl>
                                        <p:attrNameLst>
                                          <p:attrName>style.visibility</p:attrName>
                                        </p:attrNameLst>
                                      </p:cBhvr>
                                      <p:to>
                                        <p:strVal val="visible"/>
                                      </p:to>
                                    </p:set>
                                    <p:anim calcmode="lin" valueType="num">
                                      <p:cBhvr additive="base">
                                        <p:cTn id="27" dur="500"/>
                                        <p:tgtEl>
                                          <p:spTgt spid="1097">
                                            <p:txEl>
                                              <p:pRg st="4" end="4"/>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Shape 1103"/>
        <p:cNvGrpSpPr/>
        <p:nvPr/>
      </p:nvGrpSpPr>
      <p:grpSpPr>
        <a:xfrm>
          <a:off x="0" y="0"/>
          <a:ext cx="0" cy="0"/>
          <a:chOff x="0" y="0"/>
          <a:chExt cx="0" cy="0"/>
        </a:xfrm>
      </p:grpSpPr>
      <p:sp>
        <p:nvSpPr>
          <p:cNvPr id="1104" name="Google Shape;1104;p54"/>
          <p:cNvSpPr txBox="1"/>
          <p:nvPr/>
        </p:nvSpPr>
        <p:spPr>
          <a:xfrm>
            <a:off x="0" y="857251"/>
            <a:ext cx="9144000" cy="3649687"/>
          </a:xfrm>
          <a:prstGeom prst="rect">
            <a:avLst/>
          </a:prstGeom>
          <a:noFill/>
          <a:ln>
            <a:noFill/>
          </a:ln>
        </p:spPr>
        <p:txBody>
          <a:bodyPr spcFirstLastPara="1" wrap="square" lIns="68569" tIns="34275" rIns="68569" bIns="34275" anchor="t" anchorCtr="0">
            <a:spAutoFit/>
          </a:bodyPr>
          <a:lstStyle/>
          <a:p>
            <a:pPr algn="ctr">
              <a:buClr>
                <a:schemeClr val="hlink"/>
              </a:buClr>
              <a:buSzPts val="2000"/>
            </a:pPr>
            <a:r>
              <a:rPr lang="en-US" sz="2100" b="1" dirty="0">
                <a:solidFill>
                  <a:srgbClr val="FF0000"/>
                </a:solidFill>
              </a:rPr>
              <a:t>DISPOSITIVI DI PROTEZIONE INDIVIDUALE (DPI)</a:t>
            </a:r>
          </a:p>
          <a:p>
            <a:pPr algn="just">
              <a:buClr>
                <a:schemeClr val="hlink"/>
              </a:buClr>
              <a:buSzPts val="2000"/>
            </a:pPr>
            <a:r>
              <a:rPr lang="en-US" sz="1500" b="1" dirty="0">
                <a:solidFill>
                  <a:schemeClr val="hlink"/>
                </a:solidFill>
              </a:rPr>
              <a:t>E’ </a:t>
            </a:r>
            <a:r>
              <a:rPr lang="en-US" sz="1500" b="1" dirty="0" err="1">
                <a:solidFill>
                  <a:schemeClr val="hlink"/>
                </a:solidFill>
              </a:rPr>
              <a:t>necessario</a:t>
            </a:r>
            <a:r>
              <a:rPr lang="en-US" sz="1500" b="1" dirty="0">
                <a:solidFill>
                  <a:schemeClr val="hlink"/>
                </a:solidFill>
              </a:rPr>
              <a:t> </a:t>
            </a:r>
            <a:r>
              <a:rPr lang="en-US" sz="1500" b="1" dirty="0" err="1">
                <a:solidFill>
                  <a:schemeClr val="hlink"/>
                </a:solidFill>
              </a:rPr>
              <a:t>puntualizzare</a:t>
            </a:r>
            <a:r>
              <a:rPr lang="en-US" sz="1500" b="1" dirty="0">
                <a:solidFill>
                  <a:schemeClr val="hlink"/>
                </a:solidFill>
              </a:rPr>
              <a:t> che:</a:t>
            </a:r>
            <a:endParaRPr sz="1050" dirty="0"/>
          </a:p>
          <a:p>
            <a:pPr indent="-95250" algn="just">
              <a:buClr>
                <a:schemeClr val="hlink"/>
              </a:buClr>
              <a:buSzPts val="2000"/>
              <a:buFont typeface="Noto Sans Symbols"/>
              <a:buChar char="✔"/>
            </a:pPr>
            <a:r>
              <a:rPr lang="en-US" sz="1500" b="1" dirty="0">
                <a:solidFill>
                  <a:schemeClr val="hlink"/>
                </a:solidFill>
              </a:rPr>
              <a:t>	l’uso di </a:t>
            </a:r>
            <a:r>
              <a:rPr lang="en-US" sz="1500" b="1" dirty="0">
                <a:solidFill>
                  <a:srgbClr val="FF66FF"/>
                </a:solidFill>
              </a:rPr>
              <a:t>un D.P.I. è </a:t>
            </a:r>
            <a:r>
              <a:rPr lang="en-US" sz="1500" b="1" dirty="0" err="1">
                <a:solidFill>
                  <a:srgbClr val="FF66FF"/>
                </a:solidFill>
              </a:rPr>
              <a:t>obbligatorio</a:t>
            </a:r>
            <a:r>
              <a:rPr lang="en-US" sz="1500" b="1" dirty="0">
                <a:solidFill>
                  <a:schemeClr val="hlink"/>
                </a:solidFill>
              </a:rPr>
              <a:t> quando i </a:t>
            </a:r>
            <a:r>
              <a:rPr lang="en-US" sz="1500" b="1" dirty="0" err="1">
                <a:solidFill>
                  <a:schemeClr val="hlink"/>
                </a:solidFill>
              </a:rPr>
              <a:t>rischi</a:t>
            </a:r>
            <a:r>
              <a:rPr lang="en-US" sz="1500" b="1" dirty="0">
                <a:solidFill>
                  <a:schemeClr val="hlink"/>
                </a:solidFill>
              </a:rPr>
              <a:t> non possono essere </a:t>
            </a:r>
            <a:r>
              <a:rPr lang="en-US" sz="1500" b="1" dirty="0" err="1">
                <a:solidFill>
                  <a:schemeClr val="hlink"/>
                </a:solidFill>
              </a:rPr>
              <a:t>evitati</a:t>
            </a:r>
            <a:r>
              <a:rPr lang="en-US" sz="1500" b="1" dirty="0">
                <a:solidFill>
                  <a:schemeClr val="hlink"/>
                </a:solidFill>
              </a:rPr>
              <a:t> o </a:t>
            </a:r>
            <a:r>
              <a:rPr lang="en-US" sz="1500" b="1" dirty="0" err="1">
                <a:solidFill>
                  <a:schemeClr val="hlink"/>
                </a:solidFill>
              </a:rPr>
              <a:t>ridotti</a:t>
            </a:r>
            <a:r>
              <a:rPr lang="en-US" sz="1500" b="1" dirty="0">
                <a:solidFill>
                  <a:schemeClr val="hlink"/>
                </a:solidFill>
              </a:rPr>
              <a:t>.</a:t>
            </a:r>
            <a:endParaRPr sz="1050" dirty="0"/>
          </a:p>
          <a:p>
            <a:pPr indent="-95250" algn="just">
              <a:spcBef>
                <a:spcPts val="450"/>
              </a:spcBef>
              <a:buClr>
                <a:schemeClr val="hlink"/>
              </a:buClr>
              <a:buSzPts val="2000"/>
              <a:buFont typeface="Noto Sans Symbols"/>
              <a:buChar char="✔"/>
            </a:pPr>
            <a:r>
              <a:rPr lang="en-US" sz="1500" b="1" dirty="0">
                <a:solidFill>
                  <a:schemeClr val="hlink"/>
                </a:solidFill>
              </a:rPr>
              <a:t>	Il </a:t>
            </a:r>
            <a:r>
              <a:rPr lang="en-US" sz="1500" b="1" dirty="0" err="1">
                <a:solidFill>
                  <a:schemeClr val="hlink"/>
                </a:solidFill>
              </a:rPr>
              <a:t>Datore</a:t>
            </a:r>
            <a:r>
              <a:rPr lang="en-US" sz="1500" b="1" dirty="0">
                <a:solidFill>
                  <a:schemeClr val="hlink"/>
                </a:solidFill>
              </a:rPr>
              <a:t> di </a:t>
            </a:r>
            <a:r>
              <a:rPr lang="en-US" sz="1500" b="1" dirty="0" err="1">
                <a:solidFill>
                  <a:schemeClr val="hlink"/>
                </a:solidFill>
              </a:rPr>
              <a:t>lavoro</a:t>
            </a:r>
            <a:r>
              <a:rPr lang="en-US" sz="1500" b="1" dirty="0">
                <a:solidFill>
                  <a:schemeClr val="hlink"/>
                </a:solidFill>
              </a:rPr>
              <a:t> deve </a:t>
            </a:r>
            <a:r>
              <a:rPr lang="en-US" sz="1500" b="1" dirty="0" err="1">
                <a:solidFill>
                  <a:schemeClr val="hlink"/>
                </a:solidFill>
              </a:rPr>
              <a:t>adottare</a:t>
            </a:r>
            <a:r>
              <a:rPr lang="en-US" sz="1500" b="1" dirty="0">
                <a:solidFill>
                  <a:schemeClr val="hlink"/>
                </a:solidFill>
              </a:rPr>
              <a:t> </a:t>
            </a:r>
            <a:r>
              <a:rPr lang="en-US" sz="1500" b="1" dirty="0">
                <a:solidFill>
                  <a:srgbClr val="FF66FF"/>
                </a:solidFill>
              </a:rPr>
              <a:t>il D.P.I. più </a:t>
            </a:r>
            <a:r>
              <a:rPr lang="en-US" sz="1500" b="1" dirty="0" err="1">
                <a:solidFill>
                  <a:srgbClr val="FF66FF"/>
                </a:solidFill>
              </a:rPr>
              <a:t>idoneo</a:t>
            </a:r>
            <a:r>
              <a:rPr lang="en-US" sz="1500" b="1" dirty="0">
                <a:solidFill>
                  <a:schemeClr val="hlink"/>
                </a:solidFill>
              </a:rPr>
              <a:t> in funzione </a:t>
            </a:r>
            <a:r>
              <a:rPr lang="en-US" sz="1500" b="1" dirty="0" err="1">
                <a:solidFill>
                  <a:schemeClr val="hlink"/>
                </a:solidFill>
              </a:rPr>
              <a:t>dell’entità</a:t>
            </a:r>
            <a:r>
              <a:rPr lang="en-US" sz="1500" b="1" dirty="0">
                <a:solidFill>
                  <a:schemeClr val="hlink"/>
                </a:solidFill>
              </a:rPr>
              <a:t> del rischio, della frequenza di </a:t>
            </a:r>
            <a:r>
              <a:rPr lang="en-US" sz="1500" b="1" dirty="0" err="1">
                <a:solidFill>
                  <a:schemeClr val="hlink"/>
                </a:solidFill>
              </a:rPr>
              <a:t>esposizione</a:t>
            </a:r>
            <a:r>
              <a:rPr lang="en-US" sz="1500" b="1" dirty="0">
                <a:solidFill>
                  <a:schemeClr val="hlink"/>
                </a:solidFill>
              </a:rPr>
              <a:t> e delle caratteristiche del </a:t>
            </a:r>
            <a:r>
              <a:rPr lang="en-US" sz="1500" b="1" dirty="0" err="1">
                <a:solidFill>
                  <a:schemeClr val="hlink"/>
                </a:solidFill>
              </a:rPr>
              <a:t>posto</a:t>
            </a:r>
            <a:r>
              <a:rPr lang="en-US" sz="1500" b="1" dirty="0">
                <a:solidFill>
                  <a:schemeClr val="hlink"/>
                </a:solidFill>
              </a:rPr>
              <a:t> di </a:t>
            </a:r>
            <a:r>
              <a:rPr lang="en-US" sz="1500" b="1" dirty="0" err="1">
                <a:solidFill>
                  <a:schemeClr val="hlink"/>
                </a:solidFill>
              </a:rPr>
              <a:t>lavoro</a:t>
            </a:r>
            <a:r>
              <a:rPr lang="en-US" sz="1500" b="1" dirty="0">
                <a:solidFill>
                  <a:schemeClr val="hlink"/>
                </a:solidFill>
              </a:rPr>
              <a:t>.</a:t>
            </a:r>
            <a:endParaRPr sz="1500" b="1" dirty="0">
              <a:solidFill>
                <a:schemeClr val="hlink"/>
              </a:solidFill>
            </a:endParaRPr>
          </a:p>
          <a:p>
            <a:pPr indent="-95250" algn="just">
              <a:spcBef>
                <a:spcPts val="450"/>
              </a:spcBef>
              <a:buClr>
                <a:schemeClr val="hlink"/>
              </a:buClr>
              <a:buSzPts val="2000"/>
              <a:buFont typeface="Noto Sans Symbols"/>
              <a:buChar char="✔"/>
            </a:pPr>
            <a:r>
              <a:rPr lang="en-US" sz="1500" b="1" dirty="0">
                <a:solidFill>
                  <a:schemeClr val="hlink"/>
                </a:solidFill>
              </a:rPr>
              <a:t>	il </a:t>
            </a:r>
            <a:r>
              <a:rPr lang="en-US" sz="1500" b="1" dirty="0" err="1">
                <a:solidFill>
                  <a:schemeClr val="hlink"/>
                </a:solidFill>
              </a:rPr>
              <a:t>datore</a:t>
            </a:r>
            <a:r>
              <a:rPr lang="en-US" sz="1500" b="1" dirty="0">
                <a:solidFill>
                  <a:schemeClr val="hlink"/>
                </a:solidFill>
              </a:rPr>
              <a:t> di </a:t>
            </a:r>
            <a:r>
              <a:rPr lang="en-US" sz="1500" b="1" dirty="0" err="1">
                <a:solidFill>
                  <a:schemeClr val="hlink"/>
                </a:solidFill>
              </a:rPr>
              <a:t>lavoro</a:t>
            </a:r>
            <a:r>
              <a:rPr lang="en-US" sz="1500" b="1" dirty="0">
                <a:solidFill>
                  <a:schemeClr val="hlink"/>
                </a:solidFill>
              </a:rPr>
              <a:t> deve </a:t>
            </a:r>
            <a:r>
              <a:rPr lang="en-US" sz="1500" b="1" dirty="0" err="1">
                <a:solidFill>
                  <a:srgbClr val="FF66FF"/>
                </a:solidFill>
              </a:rPr>
              <a:t>assicurare</a:t>
            </a:r>
            <a:r>
              <a:rPr lang="en-US" sz="1500" b="1" dirty="0">
                <a:solidFill>
                  <a:srgbClr val="FF66FF"/>
                </a:solidFill>
              </a:rPr>
              <a:t> una formazione</a:t>
            </a:r>
            <a:r>
              <a:rPr lang="en-US" sz="1500" b="1" dirty="0">
                <a:solidFill>
                  <a:schemeClr val="hlink"/>
                </a:solidFill>
              </a:rPr>
              <a:t> ed un </a:t>
            </a:r>
            <a:r>
              <a:rPr lang="en-US" sz="1500" b="1" dirty="0" err="1">
                <a:solidFill>
                  <a:schemeClr val="hlink"/>
                </a:solidFill>
              </a:rPr>
              <a:t>addestramento</a:t>
            </a:r>
            <a:r>
              <a:rPr lang="en-US" sz="1500" b="1" dirty="0">
                <a:solidFill>
                  <a:schemeClr val="hlink"/>
                </a:solidFill>
              </a:rPr>
              <a:t> </a:t>
            </a:r>
            <a:r>
              <a:rPr lang="en-US" sz="1500" b="1" dirty="0" err="1">
                <a:solidFill>
                  <a:schemeClr val="hlink"/>
                </a:solidFill>
              </a:rPr>
              <a:t>adeguati</a:t>
            </a:r>
            <a:r>
              <a:rPr lang="en-US" sz="1500" b="1" dirty="0">
                <a:solidFill>
                  <a:schemeClr val="hlink"/>
                </a:solidFill>
              </a:rPr>
              <a:t> al </a:t>
            </a:r>
            <a:r>
              <a:rPr lang="en-US" sz="1500" b="1" dirty="0" err="1">
                <a:solidFill>
                  <a:schemeClr val="hlink"/>
                </a:solidFill>
              </a:rPr>
              <a:t>corretto</a:t>
            </a:r>
            <a:r>
              <a:rPr lang="en-US" sz="1500" b="1" dirty="0">
                <a:solidFill>
                  <a:schemeClr val="hlink"/>
                </a:solidFill>
              </a:rPr>
              <a:t> utilizzo dei D.P.I.</a:t>
            </a:r>
            <a:endParaRPr sz="1500" b="1" dirty="0">
              <a:solidFill>
                <a:schemeClr val="hlink"/>
              </a:solidFill>
            </a:endParaRPr>
          </a:p>
          <a:p>
            <a:pPr indent="-95250" algn="just">
              <a:spcBef>
                <a:spcPts val="450"/>
              </a:spcBef>
              <a:buClr>
                <a:schemeClr val="hlink"/>
              </a:buClr>
              <a:buSzPts val="2000"/>
              <a:buFont typeface="Noto Sans Symbols"/>
              <a:buChar char="✔"/>
            </a:pPr>
            <a:r>
              <a:rPr lang="en-US" sz="1500" b="1" dirty="0">
                <a:solidFill>
                  <a:schemeClr val="hlink"/>
                </a:solidFill>
              </a:rPr>
              <a:t>	i </a:t>
            </a:r>
            <a:r>
              <a:rPr lang="en-US" sz="1500" b="1" dirty="0" err="1">
                <a:solidFill>
                  <a:schemeClr val="hlink"/>
                </a:solidFill>
              </a:rPr>
              <a:t>lavoratori</a:t>
            </a:r>
            <a:r>
              <a:rPr lang="en-US" sz="1500" b="1" dirty="0">
                <a:solidFill>
                  <a:schemeClr val="hlink"/>
                </a:solidFill>
              </a:rPr>
              <a:t> </a:t>
            </a:r>
            <a:r>
              <a:rPr lang="en-US" sz="1500" b="1" dirty="0" err="1">
                <a:solidFill>
                  <a:srgbClr val="FF66FF"/>
                </a:solidFill>
              </a:rPr>
              <a:t>utilizzino</a:t>
            </a:r>
            <a:r>
              <a:rPr lang="en-US" sz="1500" b="1" dirty="0">
                <a:solidFill>
                  <a:srgbClr val="FF66FF"/>
                </a:solidFill>
              </a:rPr>
              <a:t> i D.P.I. </a:t>
            </a:r>
            <a:r>
              <a:rPr lang="en-US" sz="1500" b="1" dirty="0" err="1">
                <a:solidFill>
                  <a:srgbClr val="FF66FF"/>
                </a:solidFill>
              </a:rPr>
              <a:t>correttamente</a:t>
            </a:r>
            <a:r>
              <a:rPr lang="en-US" sz="1500" b="1" dirty="0">
                <a:solidFill>
                  <a:schemeClr val="hlink"/>
                </a:solidFill>
              </a:rPr>
              <a:t>, ne </a:t>
            </a:r>
            <a:r>
              <a:rPr lang="en-US" sz="1500" b="1" dirty="0" err="1">
                <a:solidFill>
                  <a:schemeClr val="hlink"/>
                </a:solidFill>
              </a:rPr>
              <a:t>abbiano</a:t>
            </a:r>
            <a:r>
              <a:rPr lang="en-US" sz="1500" b="1" dirty="0">
                <a:solidFill>
                  <a:schemeClr val="hlink"/>
                </a:solidFill>
              </a:rPr>
              <a:t> cura e che </a:t>
            </a:r>
            <a:r>
              <a:rPr lang="en-US" sz="1500" b="1" dirty="0" err="1">
                <a:solidFill>
                  <a:schemeClr val="hlink"/>
                </a:solidFill>
              </a:rPr>
              <a:t>segnalino</a:t>
            </a:r>
            <a:r>
              <a:rPr lang="en-US" sz="1500" b="1" dirty="0">
                <a:solidFill>
                  <a:schemeClr val="hlink"/>
                </a:solidFill>
              </a:rPr>
              <a:t> </a:t>
            </a:r>
            <a:r>
              <a:rPr lang="en-US" sz="1500" b="1" dirty="0" err="1">
                <a:solidFill>
                  <a:schemeClr val="hlink"/>
                </a:solidFill>
              </a:rPr>
              <a:t>immediatamente</a:t>
            </a:r>
            <a:r>
              <a:rPr lang="en-US" sz="1500" b="1" dirty="0">
                <a:solidFill>
                  <a:schemeClr val="hlink"/>
                </a:solidFill>
              </a:rPr>
              <a:t> </a:t>
            </a:r>
            <a:r>
              <a:rPr lang="en-US" sz="1500" b="1" dirty="0" err="1">
                <a:solidFill>
                  <a:schemeClr val="hlink"/>
                </a:solidFill>
              </a:rPr>
              <a:t>difetti</a:t>
            </a:r>
            <a:r>
              <a:rPr lang="en-US" sz="1500" b="1" dirty="0">
                <a:solidFill>
                  <a:schemeClr val="hlink"/>
                </a:solidFill>
              </a:rPr>
              <a:t> dei </a:t>
            </a:r>
            <a:r>
              <a:rPr lang="en-US" sz="1500" b="1" dirty="0" err="1">
                <a:solidFill>
                  <a:schemeClr val="hlink"/>
                </a:solidFill>
              </a:rPr>
              <a:t>medesimi</a:t>
            </a:r>
            <a:r>
              <a:rPr lang="en-US" sz="1500" b="1" dirty="0">
                <a:solidFill>
                  <a:schemeClr val="hlink"/>
                </a:solidFill>
              </a:rPr>
              <a:t>.</a:t>
            </a:r>
          </a:p>
          <a:p>
            <a:pPr algn="just">
              <a:spcBef>
                <a:spcPts val="450"/>
              </a:spcBef>
              <a:buClr>
                <a:schemeClr val="hlink"/>
              </a:buClr>
              <a:buSzPts val="2000"/>
            </a:pPr>
            <a:endParaRPr lang="en-US" sz="1500" b="1" dirty="0">
              <a:solidFill>
                <a:schemeClr val="hlink"/>
              </a:solidFill>
            </a:endParaRPr>
          </a:p>
          <a:p>
            <a:pPr algn="just">
              <a:buClr>
                <a:schemeClr val="hlink"/>
              </a:buClr>
              <a:buSzPts val="2000"/>
            </a:pPr>
            <a:r>
              <a:rPr lang="it-IT" sz="1500" b="1" dirty="0">
                <a:solidFill>
                  <a:schemeClr val="hlink"/>
                </a:solidFill>
              </a:rPr>
              <a:t>I D.P.I. devono possedere la caratteristica fondamentale di </a:t>
            </a:r>
            <a:r>
              <a:rPr lang="it-IT" sz="1500" b="1" dirty="0">
                <a:solidFill>
                  <a:srgbClr val="FF66FF"/>
                </a:solidFill>
              </a:rPr>
              <a:t>tutelare l’operatore dall’interazione con l’agente</a:t>
            </a:r>
            <a:r>
              <a:rPr lang="it-IT" sz="1500" b="1" dirty="0">
                <a:solidFill>
                  <a:schemeClr val="hlink"/>
                </a:solidFill>
              </a:rPr>
              <a:t> e/o gli agenti biologici che determinano il rischio di esposizione. </a:t>
            </a:r>
            <a:endParaRPr lang="it-IT" sz="1500" dirty="0"/>
          </a:p>
          <a:p>
            <a:pPr algn="just">
              <a:buClr>
                <a:schemeClr val="hlink"/>
              </a:buClr>
              <a:buSzPts val="2000"/>
            </a:pPr>
            <a:r>
              <a:rPr lang="it-IT" sz="1500" b="1" dirty="0">
                <a:solidFill>
                  <a:schemeClr val="hlink"/>
                </a:solidFill>
              </a:rPr>
              <a:t>Nel caso di potenziale esposizione a Agenti Biologici si devono rendere disponibili le seguenti tipologie di D.P.I.:</a:t>
            </a:r>
            <a:endParaRPr lang="it-IT" sz="15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04">
                                            <p:txEl>
                                              <p:pRg st="1" end="1"/>
                                            </p:txEl>
                                          </p:spTgt>
                                        </p:tgtEl>
                                        <p:attrNameLst>
                                          <p:attrName>style.visibility</p:attrName>
                                        </p:attrNameLst>
                                      </p:cBhvr>
                                      <p:to>
                                        <p:strVal val="visible"/>
                                      </p:to>
                                    </p:set>
                                    <p:anim calcmode="lin" valueType="num">
                                      <p:cBhvr additive="base">
                                        <p:cTn id="7" dur="500"/>
                                        <p:tgtEl>
                                          <p:spTgt spid="1104">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104">
                                            <p:txEl>
                                              <p:pRg st="0" end="0"/>
                                            </p:txEl>
                                          </p:spTgt>
                                        </p:tgtEl>
                                        <p:attrNameLst>
                                          <p:attrName>style.visibility</p:attrName>
                                        </p:attrNameLst>
                                      </p:cBhvr>
                                      <p:to>
                                        <p:strVal val="visible"/>
                                      </p:to>
                                    </p:set>
                                    <p:anim calcmode="lin" valueType="num">
                                      <p:cBhvr additive="base">
                                        <p:cTn id="12" dur="500"/>
                                        <p:tgtEl>
                                          <p:spTgt spid="1104">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104">
                                            <p:txEl>
                                              <p:pRg st="2" end="2"/>
                                            </p:txEl>
                                          </p:spTgt>
                                        </p:tgtEl>
                                        <p:attrNameLst>
                                          <p:attrName>style.visibility</p:attrName>
                                        </p:attrNameLst>
                                      </p:cBhvr>
                                      <p:to>
                                        <p:strVal val="visible"/>
                                      </p:to>
                                    </p:set>
                                    <p:anim calcmode="lin" valueType="num">
                                      <p:cBhvr additive="base">
                                        <p:cTn id="17" dur="500"/>
                                        <p:tgtEl>
                                          <p:spTgt spid="1104">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104">
                                            <p:txEl>
                                              <p:pRg st="3" end="3"/>
                                            </p:txEl>
                                          </p:spTgt>
                                        </p:tgtEl>
                                        <p:attrNameLst>
                                          <p:attrName>style.visibility</p:attrName>
                                        </p:attrNameLst>
                                      </p:cBhvr>
                                      <p:to>
                                        <p:strVal val="visible"/>
                                      </p:to>
                                    </p:set>
                                    <p:anim calcmode="lin" valueType="num">
                                      <p:cBhvr additive="base">
                                        <p:cTn id="22" dur="500"/>
                                        <p:tgtEl>
                                          <p:spTgt spid="1104">
                                            <p:txEl>
                                              <p:pRg st="3" end="3"/>
                                            </p:txEl>
                                          </p:spTgt>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104">
                                            <p:txEl>
                                              <p:pRg st="4" end="4"/>
                                            </p:txEl>
                                          </p:spTgt>
                                        </p:tgtEl>
                                        <p:attrNameLst>
                                          <p:attrName>style.visibility</p:attrName>
                                        </p:attrNameLst>
                                      </p:cBhvr>
                                      <p:to>
                                        <p:strVal val="visible"/>
                                      </p:to>
                                    </p:set>
                                    <p:anim calcmode="lin" valueType="num">
                                      <p:cBhvr additive="base">
                                        <p:cTn id="27" dur="500"/>
                                        <p:tgtEl>
                                          <p:spTgt spid="1104">
                                            <p:txEl>
                                              <p:pRg st="4" end="4"/>
                                            </p:txEl>
                                          </p:spTgt>
                                        </p:tgtEl>
                                        <p:attrNameLst>
                                          <p:attrName>ppt_x</p:attrName>
                                        </p:attrNameLst>
                                      </p:cBhvr>
                                      <p:tavLst>
                                        <p:tav tm="0">
                                          <p:val>
                                            <p:strVal val="#ppt_x-1"/>
                                          </p:val>
                                        </p:tav>
                                        <p:tav tm="100000">
                                          <p:val>
                                            <p:strVal val="#ppt_x"/>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1104">
                                            <p:txEl>
                                              <p:pRg st="5" end="5"/>
                                            </p:txEl>
                                          </p:spTgt>
                                        </p:tgtEl>
                                        <p:attrNameLst>
                                          <p:attrName>style.visibility</p:attrName>
                                        </p:attrNameLst>
                                      </p:cBhvr>
                                      <p:to>
                                        <p:strVal val="visible"/>
                                      </p:to>
                                    </p:set>
                                    <p:anim calcmode="lin" valueType="num">
                                      <p:cBhvr additive="base">
                                        <p:cTn id="32" dur="500"/>
                                        <p:tgtEl>
                                          <p:spTgt spid="1104">
                                            <p:txEl>
                                              <p:pRg st="5" end="5"/>
                                            </p:txEl>
                                          </p:spTgt>
                                        </p:tgtEl>
                                        <p:attrNameLst>
                                          <p:attrName>ppt_x</p:attrName>
                                        </p:attrNameLst>
                                      </p:cBhvr>
                                      <p:tavLst>
                                        <p:tav tm="0">
                                          <p:val>
                                            <p:strVal val="#ppt_x-1"/>
                                          </p:val>
                                        </p:tav>
                                        <p:tav tm="100000">
                                          <p:val>
                                            <p:strVal val="#ppt_x"/>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104">
                                            <p:txEl>
                                              <p:pRg st="7" end="7"/>
                                            </p:txEl>
                                          </p:spTgt>
                                        </p:tgtEl>
                                        <p:attrNameLst>
                                          <p:attrName>style.visibility</p:attrName>
                                        </p:attrNameLst>
                                      </p:cBhvr>
                                      <p:to>
                                        <p:strVal val="visible"/>
                                      </p:to>
                                    </p:set>
                                    <p:anim calcmode="lin" valueType="num">
                                      <p:cBhvr additive="base">
                                        <p:cTn id="37" dur="500"/>
                                        <p:tgtEl>
                                          <p:spTgt spid="1104">
                                            <p:txEl>
                                              <p:pRg st="7" end="7"/>
                                            </p:txEl>
                                          </p:spTgt>
                                        </p:tgtEl>
                                        <p:attrNameLst>
                                          <p:attrName>ppt_x</p:attrName>
                                        </p:attrNameLst>
                                      </p:cBhvr>
                                      <p:tavLst>
                                        <p:tav tm="0">
                                          <p:val>
                                            <p:strVal val="#ppt_x-1"/>
                                          </p:val>
                                        </p:tav>
                                        <p:tav tm="100000">
                                          <p:val>
                                            <p:strVal val="#ppt_x"/>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nodeType="clickEffect">
                                  <p:stCondLst>
                                    <p:cond delay="0"/>
                                  </p:stCondLst>
                                  <p:childTnLst>
                                    <p:set>
                                      <p:cBhvr>
                                        <p:cTn id="41" dur="1" fill="hold">
                                          <p:stCondLst>
                                            <p:cond delay="0"/>
                                          </p:stCondLst>
                                        </p:cTn>
                                        <p:tgtEl>
                                          <p:spTgt spid="1104">
                                            <p:txEl>
                                              <p:pRg st="8" end="8"/>
                                            </p:txEl>
                                          </p:spTgt>
                                        </p:tgtEl>
                                        <p:attrNameLst>
                                          <p:attrName>style.visibility</p:attrName>
                                        </p:attrNameLst>
                                      </p:cBhvr>
                                      <p:to>
                                        <p:strVal val="visible"/>
                                      </p:to>
                                    </p:set>
                                    <p:anim calcmode="lin" valueType="num">
                                      <p:cBhvr additive="base">
                                        <p:cTn id="42" dur="500"/>
                                        <p:tgtEl>
                                          <p:spTgt spid="1104">
                                            <p:txEl>
                                              <p:pRg st="8" end="8"/>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Shape 1111"/>
        <p:cNvGrpSpPr/>
        <p:nvPr/>
      </p:nvGrpSpPr>
      <p:grpSpPr>
        <a:xfrm>
          <a:off x="0" y="0"/>
          <a:ext cx="0" cy="0"/>
          <a:chOff x="0" y="0"/>
          <a:chExt cx="0" cy="0"/>
        </a:xfrm>
      </p:grpSpPr>
      <p:sp>
        <p:nvSpPr>
          <p:cNvPr id="1113" name="Google Shape;1113;p55"/>
          <p:cNvSpPr txBox="1"/>
          <p:nvPr/>
        </p:nvSpPr>
        <p:spPr>
          <a:xfrm>
            <a:off x="0" y="857250"/>
            <a:ext cx="9144000" cy="6070862"/>
          </a:xfrm>
          <a:prstGeom prst="rect">
            <a:avLst/>
          </a:prstGeom>
          <a:noFill/>
          <a:ln>
            <a:noFill/>
          </a:ln>
        </p:spPr>
        <p:txBody>
          <a:bodyPr spcFirstLastPara="1" wrap="square" lIns="68569" tIns="34275" rIns="68569" bIns="34275" anchor="t" anchorCtr="0">
            <a:spAutoFit/>
          </a:bodyPr>
          <a:lstStyle/>
          <a:p>
            <a:pPr algn="ctr">
              <a:buClr>
                <a:srgbClr val="FF6600"/>
              </a:buClr>
              <a:buSzPts val="3600"/>
            </a:pPr>
            <a:r>
              <a:rPr lang="en-US" sz="2700" b="1" dirty="0">
                <a:solidFill>
                  <a:srgbClr val="FF0000"/>
                </a:solidFill>
                <a:latin typeface="Times New Roman" panose="02020603050405020304" pitchFamily="18" charset="0"/>
                <a:cs typeface="Times New Roman" panose="02020603050405020304" pitchFamily="18" charset="0"/>
              </a:rPr>
              <a:t>PROTEZIONE DELLE MANI</a:t>
            </a:r>
          </a:p>
          <a:p>
            <a:pPr algn="ctr">
              <a:buClr>
                <a:srgbClr val="FF6600"/>
              </a:buClr>
              <a:buSzPts val="3600"/>
            </a:pPr>
            <a:r>
              <a:rPr lang="it-IT" sz="2100" b="1" dirty="0">
                <a:solidFill>
                  <a:srgbClr val="FF0000"/>
                </a:solidFill>
                <a:latin typeface="Times New Roman" panose="02020603050405020304" pitchFamily="18" charset="0"/>
                <a:cs typeface="Times New Roman" panose="02020603050405020304" pitchFamily="18" charset="0"/>
              </a:rPr>
              <a:t>GUANTI</a:t>
            </a:r>
          </a:p>
          <a:p>
            <a:pPr algn="just">
              <a:buClr>
                <a:srgbClr val="FF6600"/>
              </a:buClr>
              <a:buSzPts val="3600"/>
            </a:pPr>
            <a:r>
              <a:rPr lang="it-IT" sz="2100" b="1" dirty="0">
                <a:solidFill>
                  <a:schemeClr val="dk1"/>
                </a:solidFill>
                <a:latin typeface="Times New Roman" panose="02020603050405020304" pitchFamily="18" charset="0"/>
                <a:cs typeface="Times New Roman" panose="02020603050405020304" pitchFamily="18" charset="0"/>
              </a:rPr>
              <a:t>E</a:t>
            </a:r>
            <a:r>
              <a:rPr lang="it-IT" sz="2100" dirty="0">
                <a:solidFill>
                  <a:schemeClr val="dk1"/>
                </a:solidFill>
                <a:latin typeface="Times New Roman" panose="02020603050405020304" pitchFamily="18" charset="0"/>
                <a:cs typeface="Times New Roman" panose="02020603050405020304" pitchFamily="18" charset="0"/>
              </a:rPr>
              <a:t>’ necessario che venga emessa una </a:t>
            </a:r>
            <a:r>
              <a:rPr lang="it-IT" sz="2100" dirty="0">
                <a:solidFill>
                  <a:srgbClr val="FF66FF"/>
                </a:solidFill>
                <a:latin typeface="Times New Roman" panose="02020603050405020304" pitchFamily="18" charset="0"/>
                <a:cs typeface="Times New Roman" panose="02020603050405020304" pitchFamily="18" charset="0"/>
              </a:rPr>
              <a:t>certificazione</a:t>
            </a:r>
            <a:r>
              <a:rPr lang="it-IT" sz="2100" dirty="0">
                <a:solidFill>
                  <a:schemeClr val="dk1"/>
                </a:solidFill>
                <a:latin typeface="Times New Roman" panose="02020603050405020304" pitchFamily="18" charset="0"/>
                <a:cs typeface="Times New Roman" panose="02020603050405020304" pitchFamily="18" charset="0"/>
              </a:rPr>
              <a:t> </a:t>
            </a:r>
            <a:r>
              <a:rPr lang="it-IT" sz="2100" dirty="0">
                <a:solidFill>
                  <a:srgbClr val="FF66FF"/>
                </a:solidFill>
                <a:latin typeface="Times New Roman" panose="02020603050405020304" pitchFamily="18" charset="0"/>
                <a:cs typeface="Times New Roman" panose="02020603050405020304" pitchFamily="18" charset="0"/>
              </a:rPr>
              <a:t>dall’Organismo Notificato</a:t>
            </a:r>
            <a:r>
              <a:rPr lang="it-IT" sz="2100" dirty="0">
                <a:solidFill>
                  <a:schemeClr val="dk1"/>
                </a:solidFill>
                <a:latin typeface="Times New Roman" panose="02020603050405020304" pitchFamily="18" charset="0"/>
                <a:cs typeface="Times New Roman" panose="02020603050405020304" pitchFamily="18" charset="0"/>
              </a:rPr>
              <a:t> per il Produttore che attesti la </a:t>
            </a:r>
            <a:r>
              <a:rPr lang="it-IT" sz="2100" dirty="0">
                <a:solidFill>
                  <a:srgbClr val="FF66FF"/>
                </a:solidFill>
                <a:latin typeface="Times New Roman" panose="02020603050405020304" pitchFamily="18" charset="0"/>
                <a:cs typeface="Times New Roman" panose="02020603050405020304" pitchFamily="18" charset="0"/>
              </a:rPr>
              <a:t>marcatura CE come DPI</a:t>
            </a:r>
            <a:r>
              <a:rPr lang="it-IT" sz="2100" dirty="0">
                <a:solidFill>
                  <a:schemeClr val="dk1"/>
                </a:solidFill>
                <a:latin typeface="Times New Roman" panose="02020603050405020304" pitchFamily="18" charset="0"/>
                <a:cs typeface="Times New Roman" panose="02020603050405020304" pitchFamily="18" charset="0"/>
              </a:rPr>
              <a:t> e i requisiti prescritti dalla Norma tecnica </a:t>
            </a:r>
            <a:r>
              <a:rPr lang="it-IT" sz="2100" dirty="0">
                <a:solidFill>
                  <a:srgbClr val="FF66FF"/>
                </a:solidFill>
                <a:latin typeface="Times New Roman" panose="02020603050405020304" pitchFamily="18" charset="0"/>
                <a:cs typeface="Times New Roman" panose="02020603050405020304" pitchFamily="18" charset="0"/>
              </a:rPr>
              <a:t>EN 374</a:t>
            </a:r>
            <a:r>
              <a:rPr lang="it-IT" sz="2100" dirty="0">
                <a:solidFill>
                  <a:schemeClr val="dk1"/>
                </a:solidFill>
                <a:latin typeface="Times New Roman" panose="02020603050405020304" pitchFamily="18" charset="0"/>
                <a:cs typeface="Times New Roman" panose="02020603050405020304" pitchFamily="18" charset="0"/>
              </a:rPr>
              <a:t> per la “protezione da microrganismi”.</a:t>
            </a:r>
          </a:p>
          <a:p>
            <a:pPr algn="just">
              <a:buClr>
                <a:schemeClr val="dk1"/>
              </a:buClr>
              <a:buSzPts val="2200"/>
            </a:pPr>
            <a:r>
              <a:rPr lang="it-IT" sz="1800" dirty="0">
                <a:solidFill>
                  <a:schemeClr val="dk1"/>
                </a:solidFill>
              </a:rPr>
              <a:t>I guanti sono divisi in tre classi, ognuna con un diverso grado di certificazione:</a:t>
            </a:r>
          </a:p>
          <a:p>
            <a:pPr indent="-104775" algn="just">
              <a:buClr>
                <a:schemeClr val="hlink"/>
              </a:buClr>
              <a:buSzPts val="2200"/>
              <a:buFont typeface="Noto Sans Symbols"/>
              <a:buChar char="⮚"/>
            </a:pPr>
            <a:r>
              <a:rPr lang="it-IT" sz="1800" dirty="0">
                <a:solidFill>
                  <a:schemeClr val="dk1"/>
                </a:solidFill>
              </a:rPr>
              <a:t>	</a:t>
            </a:r>
            <a:r>
              <a:rPr lang="it-IT" sz="1800" b="1" dirty="0">
                <a:solidFill>
                  <a:srgbClr val="0070C0"/>
                </a:solidFill>
              </a:rPr>
              <a:t>GUANTI DI DISEGNO SEMPLICE </a:t>
            </a:r>
            <a:r>
              <a:rPr lang="it-IT" sz="1800" dirty="0">
                <a:solidFill>
                  <a:schemeClr val="dk1"/>
                </a:solidFill>
              </a:rPr>
              <a:t>- Solo per rischi minori.</a:t>
            </a:r>
          </a:p>
          <a:p>
            <a:pPr algn="just">
              <a:buClr>
                <a:schemeClr val="dk1"/>
              </a:buClr>
              <a:buSzPts val="1800"/>
            </a:pPr>
            <a:r>
              <a:rPr lang="it-IT" sz="1800" dirty="0">
                <a:solidFill>
                  <a:schemeClr val="dk1"/>
                </a:solidFill>
              </a:rPr>
              <a:t>Per la protezione da rischi non eccessivi, in questo caso la procedura prevede una semplice autocertificazione del produttore che ne indica i possibili utilizzi.</a:t>
            </a:r>
            <a:endParaRPr lang="it-IT" sz="1800" dirty="0"/>
          </a:p>
          <a:p>
            <a:pPr indent="-104775" algn="just">
              <a:buClr>
                <a:schemeClr val="hlink"/>
              </a:buClr>
              <a:buSzPts val="2200"/>
              <a:buFont typeface="Noto Sans Symbols"/>
              <a:buChar char="⮚"/>
            </a:pPr>
            <a:r>
              <a:rPr lang="it-IT" sz="1800" b="1" dirty="0">
                <a:solidFill>
                  <a:srgbClr val="0070C0"/>
                </a:solidFill>
              </a:rPr>
              <a:t>	GUANTI DI DISEGNO INTERMEDIO </a:t>
            </a:r>
            <a:r>
              <a:rPr lang="it-IT" sz="1800" dirty="0">
                <a:solidFill>
                  <a:schemeClr val="dk1"/>
                </a:solidFill>
              </a:rPr>
              <a:t>- Per applicazioni pericolose.</a:t>
            </a:r>
          </a:p>
          <a:p>
            <a:pPr algn="just">
              <a:buClr>
                <a:schemeClr val="dk1"/>
              </a:buClr>
              <a:buSzPts val="1800"/>
            </a:pPr>
            <a:r>
              <a:rPr lang="it-IT" sz="1800" dirty="0">
                <a:solidFill>
                  <a:schemeClr val="dk1"/>
                </a:solidFill>
              </a:rPr>
              <a:t>Questi guanti forniscono in genere buone resistenze e sono sottoposti a test di prova e certificati da Enti Indipendenti autorizzati CE.</a:t>
            </a:r>
          </a:p>
          <a:p>
            <a:pPr indent="-104775" algn="just">
              <a:buClr>
                <a:schemeClr val="hlink"/>
              </a:buClr>
              <a:buSzPts val="2200"/>
              <a:buFont typeface="Noto Sans Symbols"/>
              <a:buChar char="⮚"/>
            </a:pPr>
            <a:r>
              <a:rPr lang="it-IT" sz="1800" dirty="0">
                <a:solidFill>
                  <a:schemeClr val="dk1"/>
                </a:solidFill>
              </a:rPr>
              <a:t>	</a:t>
            </a:r>
            <a:r>
              <a:rPr lang="it-IT" sz="1800" b="1" dirty="0">
                <a:solidFill>
                  <a:srgbClr val="0070C0"/>
                </a:solidFill>
              </a:rPr>
              <a:t>GUANTI DI DISEGNO COMPLESSO </a:t>
            </a:r>
            <a:r>
              <a:rPr lang="it-IT" sz="1800" dirty="0">
                <a:solidFill>
                  <a:schemeClr val="dk1"/>
                </a:solidFill>
              </a:rPr>
              <a:t>- Per rischi irreversibili.</a:t>
            </a:r>
            <a:endParaRPr lang="it-IT" sz="1800" dirty="0"/>
          </a:p>
          <a:p>
            <a:pPr algn="just">
              <a:buClr>
                <a:schemeClr val="dk1"/>
              </a:buClr>
              <a:buSzPts val="1800"/>
            </a:pPr>
            <a:r>
              <a:rPr lang="it-IT" sz="1800" dirty="0">
                <a:solidFill>
                  <a:schemeClr val="dk1"/>
                </a:solidFill>
              </a:rPr>
              <a:t>In questo caso il controllo e la certificazione da parte degli enti autorizzati CE devono essere integrati da un sistema di GARANZIA della QUALITA’, interno alla società (UNI-EN-ISO 9001); il guanto riporterà un codice di 4 cifre di identificazione dell’Ente Responsabile per il mantenimento del sistema di qualità.</a:t>
            </a:r>
            <a:endParaRPr lang="it-IT" sz="1800" dirty="0"/>
          </a:p>
          <a:p>
            <a:pPr algn="just">
              <a:buClr>
                <a:srgbClr val="FF6600"/>
              </a:buClr>
              <a:buSzPts val="3600"/>
            </a:pPr>
            <a:endParaRPr lang="it-IT" sz="2100" dirty="0">
              <a:solidFill>
                <a:schemeClr val="dk1"/>
              </a:solidFill>
              <a:latin typeface="Times New Roman" panose="02020603050405020304" pitchFamily="18" charset="0"/>
              <a:cs typeface="Times New Roman" panose="02020603050405020304" pitchFamily="18" charset="0"/>
            </a:endParaRPr>
          </a:p>
          <a:p>
            <a:pPr algn="just">
              <a:buClr>
                <a:srgbClr val="FF6600"/>
              </a:buClr>
              <a:buSzPts val="3600"/>
            </a:pPr>
            <a:endParaRPr lang="it-IT" sz="2100" dirty="0">
              <a:latin typeface="Times New Roman" panose="02020603050405020304" pitchFamily="18" charset="0"/>
              <a:cs typeface="Times New Roman" panose="02020603050405020304" pitchFamily="18" charset="0"/>
            </a:endParaRPr>
          </a:p>
          <a:p>
            <a:pPr algn="just">
              <a:buClr>
                <a:srgbClr val="FF6600"/>
              </a:buClr>
              <a:buSzPts val="3600"/>
            </a:pPr>
            <a:endParaRPr sz="2100" dirty="0">
              <a:solidFill>
                <a:srgbClr val="FF0000"/>
              </a:solidFill>
              <a:latin typeface="Times New Roman" panose="02020603050405020304" pitchFamily="18" charset="0"/>
              <a:cs typeface="Times New Roman" panose="02020603050405020304" pitchFamily="18" charset="0"/>
            </a:endParaRPr>
          </a:p>
        </p:txBody>
      </p:sp>
      <p:sp>
        <p:nvSpPr>
          <p:cNvPr id="1115" name="Google Shape;1115;p55"/>
          <p:cNvSpPr txBox="1"/>
          <p:nvPr/>
        </p:nvSpPr>
        <p:spPr>
          <a:xfrm>
            <a:off x="1526383" y="1447801"/>
            <a:ext cx="439340" cy="273844"/>
          </a:xfrm>
          <a:prstGeom prst="rect">
            <a:avLst/>
          </a:prstGeom>
          <a:noFill/>
          <a:ln>
            <a:noFill/>
          </a:ln>
        </p:spPr>
        <p:txBody>
          <a:bodyPr spcFirstLastPara="1" wrap="square" lIns="68569" tIns="34275" rIns="68569" bIns="34275" anchor="ctr" anchorCtr="0">
            <a:noAutofit/>
          </a:bodyPr>
          <a:lstStyle/>
          <a:p>
            <a:pPr algn="r">
              <a:buClr>
                <a:srgbClr val="FEFFFF"/>
              </a:buClr>
              <a:buSzPts val="2000"/>
            </a:pPr>
            <a:fld id="{00000000-1234-1234-1234-123412341234}" type="slidenum">
              <a:rPr lang="en-US" sz="1500">
                <a:solidFill>
                  <a:srgbClr val="FEFFFF"/>
                </a:solidFill>
                <a:latin typeface="Century Gothic"/>
                <a:ea typeface="Century Gothic"/>
                <a:cs typeface="Century Gothic"/>
                <a:sym typeface="Century Gothic"/>
              </a:rPr>
              <a:pPr algn="r">
                <a:buClr>
                  <a:srgbClr val="FEFFFF"/>
                </a:buClr>
                <a:buSzPts val="2000"/>
              </a:pPr>
              <a:t>84</a:t>
            </a:fld>
            <a:endParaRPr sz="105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Shape 1119"/>
        <p:cNvGrpSpPr/>
        <p:nvPr/>
      </p:nvGrpSpPr>
      <p:grpSpPr>
        <a:xfrm>
          <a:off x="0" y="0"/>
          <a:ext cx="0" cy="0"/>
          <a:chOff x="0" y="0"/>
          <a:chExt cx="0" cy="0"/>
        </a:xfrm>
      </p:grpSpPr>
      <p:sp>
        <p:nvSpPr>
          <p:cNvPr id="1120" name="Google Shape;1120;p56"/>
          <p:cNvSpPr txBox="1"/>
          <p:nvPr/>
        </p:nvSpPr>
        <p:spPr>
          <a:xfrm>
            <a:off x="0" y="1436106"/>
            <a:ext cx="9144000" cy="4367319"/>
          </a:xfrm>
          <a:prstGeom prst="rect">
            <a:avLst/>
          </a:prstGeom>
          <a:noFill/>
          <a:ln>
            <a:noFill/>
          </a:ln>
        </p:spPr>
        <p:txBody>
          <a:bodyPr spcFirstLastPara="1" wrap="square" lIns="68569" tIns="34275" rIns="68569" bIns="34275" anchor="t" anchorCtr="0">
            <a:spAutoFit/>
          </a:bodyPr>
          <a:lstStyle/>
          <a:p>
            <a:pPr algn="just">
              <a:lnSpc>
                <a:spcPct val="95000"/>
              </a:lnSpc>
              <a:buClr>
                <a:schemeClr val="dk1"/>
              </a:buClr>
              <a:buSzPts val="2200"/>
            </a:pPr>
            <a:r>
              <a:rPr lang="en-US" sz="2100" dirty="0">
                <a:solidFill>
                  <a:schemeClr val="dk1"/>
                </a:solidFill>
                <a:latin typeface="Times New Roman" panose="02020603050405020304" pitchFamily="18" charset="0"/>
                <a:cs typeface="Times New Roman" panose="02020603050405020304" pitchFamily="18" charset="0"/>
              </a:rPr>
              <a:t>Per la tutela </a:t>
            </a:r>
            <a:r>
              <a:rPr lang="en-US" sz="2100" dirty="0" err="1">
                <a:solidFill>
                  <a:schemeClr val="dk1"/>
                </a:solidFill>
                <a:latin typeface="Times New Roman" panose="02020603050405020304" pitchFamily="18" charset="0"/>
                <a:cs typeface="Times New Roman" panose="02020603050405020304" pitchFamily="18" charset="0"/>
              </a:rPr>
              <a:t>dell’integrità</a:t>
            </a:r>
            <a:r>
              <a:rPr lang="en-US" sz="2100" dirty="0">
                <a:solidFill>
                  <a:schemeClr val="dk1"/>
                </a:solidFill>
                <a:latin typeface="Times New Roman" panose="02020603050405020304" pitchFamily="18" charset="0"/>
                <a:cs typeface="Times New Roman" panose="02020603050405020304" pitchFamily="18" charset="0"/>
              </a:rPr>
              <a:t> </a:t>
            </a:r>
            <a:r>
              <a:rPr lang="en-US" sz="2100" dirty="0" err="1">
                <a:solidFill>
                  <a:schemeClr val="dk1"/>
                </a:solidFill>
                <a:latin typeface="Times New Roman" panose="02020603050405020304" pitchFamily="18" charset="0"/>
                <a:cs typeface="Times New Roman" panose="02020603050405020304" pitchFamily="18" charset="0"/>
              </a:rPr>
              <a:t>fisica</a:t>
            </a:r>
            <a:r>
              <a:rPr lang="en-US" sz="2100" dirty="0">
                <a:solidFill>
                  <a:schemeClr val="dk1"/>
                </a:solidFill>
                <a:latin typeface="Times New Roman" panose="02020603050405020304" pitchFamily="18" charset="0"/>
                <a:cs typeface="Times New Roman" panose="02020603050405020304" pitchFamily="18" charset="0"/>
              </a:rPr>
              <a:t> dei </a:t>
            </a:r>
            <a:r>
              <a:rPr lang="en-US" sz="2100" dirty="0" err="1">
                <a:solidFill>
                  <a:schemeClr val="dk1"/>
                </a:solidFill>
                <a:latin typeface="Times New Roman" panose="02020603050405020304" pitchFamily="18" charset="0"/>
                <a:cs typeface="Times New Roman" panose="02020603050405020304" pitchFamily="18" charset="0"/>
              </a:rPr>
              <a:t>lavoratori</a:t>
            </a:r>
            <a:r>
              <a:rPr lang="en-US" sz="2100" dirty="0">
                <a:solidFill>
                  <a:schemeClr val="dk1"/>
                </a:solidFill>
                <a:latin typeface="Times New Roman" panose="02020603050405020304" pitchFamily="18" charset="0"/>
                <a:cs typeface="Times New Roman" panose="02020603050405020304" pitchFamily="18" charset="0"/>
              </a:rPr>
              <a:t> sono </a:t>
            </a:r>
            <a:r>
              <a:rPr lang="en-US" sz="2100" dirty="0" err="1">
                <a:solidFill>
                  <a:schemeClr val="dk1"/>
                </a:solidFill>
                <a:latin typeface="Times New Roman" panose="02020603050405020304" pitchFamily="18" charset="0"/>
                <a:cs typeface="Times New Roman" panose="02020603050405020304" pitchFamily="18" charset="0"/>
              </a:rPr>
              <a:t>disponibili</a:t>
            </a:r>
            <a:r>
              <a:rPr lang="en-US" sz="2100" dirty="0">
                <a:solidFill>
                  <a:schemeClr val="dk1"/>
                </a:solidFill>
                <a:latin typeface="Times New Roman" panose="02020603050405020304" pitchFamily="18" charset="0"/>
                <a:cs typeface="Times New Roman" panose="02020603050405020304" pitchFamily="18" charset="0"/>
              </a:rPr>
              <a:t> </a:t>
            </a:r>
            <a:r>
              <a:rPr lang="en-US" sz="2100" dirty="0" err="1">
                <a:solidFill>
                  <a:schemeClr val="dk1"/>
                </a:solidFill>
                <a:latin typeface="Times New Roman" panose="02020603050405020304" pitchFamily="18" charset="0"/>
                <a:cs typeface="Times New Roman" panose="02020603050405020304" pitchFamily="18" charset="0"/>
              </a:rPr>
              <a:t>idonei</a:t>
            </a:r>
            <a:r>
              <a:rPr lang="en-US" sz="2100" dirty="0">
                <a:solidFill>
                  <a:schemeClr val="dk1"/>
                </a:solidFill>
                <a:latin typeface="Times New Roman" panose="02020603050405020304" pitchFamily="18" charset="0"/>
                <a:cs typeface="Times New Roman" panose="02020603050405020304" pitchFamily="18" charset="0"/>
              </a:rPr>
              <a:t> </a:t>
            </a:r>
            <a:r>
              <a:rPr lang="en-US" sz="2100" dirty="0" err="1">
                <a:solidFill>
                  <a:schemeClr val="dk1"/>
                </a:solidFill>
                <a:latin typeface="Times New Roman" panose="02020603050405020304" pitchFamily="18" charset="0"/>
                <a:cs typeface="Times New Roman" panose="02020603050405020304" pitchFamily="18" charset="0"/>
              </a:rPr>
              <a:t>dispositivi</a:t>
            </a:r>
            <a:r>
              <a:rPr lang="en-US" sz="2100" dirty="0">
                <a:solidFill>
                  <a:schemeClr val="dk1"/>
                </a:solidFill>
                <a:latin typeface="Times New Roman" panose="02020603050405020304" pitchFamily="18" charset="0"/>
                <a:cs typeface="Times New Roman" panose="02020603050405020304" pitchFamily="18" charset="0"/>
              </a:rPr>
              <a:t> che comprendono </a:t>
            </a:r>
            <a:r>
              <a:rPr lang="en-US" sz="2100" b="1" dirty="0" err="1">
                <a:solidFill>
                  <a:srgbClr val="FF66FF"/>
                </a:solidFill>
                <a:latin typeface="Times New Roman" panose="02020603050405020304" pitchFamily="18" charset="0"/>
                <a:cs typeface="Times New Roman" panose="02020603050405020304" pitchFamily="18" charset="0"/>
              </a:rPr>
              <a:t>mascherine</a:t>
            </a:r>
            <a:r>
              <a:rPr lang="en-US" sz="2100" b="1" dirty="0">
                <a:solidFill>
                  <a:srgbClr val="FF66FF"/>
                </a:solidFill>
                <a:latin typeface="Times New Roman" panose="02020603050405020304" pitchFamily="18" charset="0"/>
                <a:cs typeface="Times New Roman" panose="02020603050405020304" pitchFamily="18" charset="0"/>
              </a:rPr>
              <a:t> “</a:t>
            </a:r>
            <a:r>
              <a:rPr lang="en-US" sz="2100" b="1" dirty="0" err="1">
                <a:solidFill>
                  <a:srgbClr val="FF66FF"/>
                </a:solidFill>
                <a:latin typeface="Times New Roman" panose="02020603050405020304" pitchFamily="18" charset="0"/>
                <a:cs typeface="Times New Roman" panose="02020603050405020304" pitchFamily="18" charset="0"/>
              </a:rPr>
              <a:t>monouso</a:t>
            </a:r>
            <a:r>
              <a:rPr lang="en-US" sz="2100" dirty="0">
                <a:solidFill>
                  <a:srgbClr val="FF66FF"/>
                </a:solidFill>
                <a:latin typeface="Times New Roman" panose="02020603050405020304" pitchFamily="18" charset="0"/>
                <a:cs typeface="Times New Roman" panose="02020603050405020304" pitchFamily="18" charset="0"/>
              </a:rPr>
              <a:t>”,</a:t>
            </a:r>
            <a:r>
              <a:rPr lang="en-US" sz="2100" dirty="0">
                <a:solidFill>
                  <a:schemeClr val="dk1"/>
                </a:solidFill>
                <a:latin typeface="Times New Roman" panose="02020603050405020304" pitchFamily="18" charset="0"/>
                <a:cs typeface="Times New Roman" panose="02020603050405020304" pitchFamily="18" charset="0"/>
              </a:rPr>
              <a:t> </a:t>
            </a:r>
            <a:r>
              <a:rPr lang="en-US" sz="2100" b="1" dirty="0" err="1">
                <a:solidFill>
                  <a:srgbClr val="FF66FF"/>
                </a:solidFill>
                <a:latin typeface="Times New Roman" panose="02020603050405020304" pitchFamily="18" charset="0"/>
                <a:cs typeface="Times New Roman" panose="02020603050405020304" pitchFamily="18" charset="0"/>
              </a:rPr>
              <a:t>maschere</a:t>
            </a:r>
            <a:r>
              <a:rPr lang="en-US" sz="2100" dirty="0">
                <a:solidFill>
                  <a:schemeClr val="dk1"/>
                </a:solidFill>
                <a:latin typeface="Times New Roman" panose="02020603050405020304" pitchFamily="18" charset="0"/>
                <a:cs typeface="Times New Roman" panose="02020603050405020304" pitchFamily="18" charset="0"/>
              </a:rPr>
              <a:t> (</a:t>
            </a:r>
            <a:r>
              <a:rPr lang="en-US" sz="2100" dirty="0" err="1">
                <a:solidFill>
                  <a:schemeClr val="dk1"/>
                </a:solidFill>
                <a:latin typeface="Times New Roman" panose="02020603050405020304" pitchFamily="18" charset="0"/>
                <a:cs typeface="Times New Roman" panose="02020603050405020304" pitchFamily="18" charset="0"/>
              </a:rPr>
              <a:t>parziali</a:t>
            </a:r>
            <a:r>
              <a:rPr lang="en-US" sz="2100" dirty="0">
                <a:solidFill>
                  <a:schemeClr val="dk1"/>
                </a:solidFill>
                <a:latin typeface="Times New Roman" panose="02020603050405020304" pitchFamily="18" charset="0"/>
                <a:cs typeface="Times New Roman" panose="02020603050405020304" pitchFamily="18" charset="0"/>
              </a:rPr>
              <a:t> o </a:t>
            </a:r>
            <a:r>
              <a:rPr lang="en-US" sz="2100" dirty="0" err="1">
                <a:solidFill>
                  <a:schemeClr val="dk1"/>
                </a:solidFill>
                <a:latin typeface="Times New Roman" panose="02020603050405020304" pitchFamily="18" charset="0"/>
                <a:cs typeface="Times New Roman" panose="02020603050405020304" pitchFamily="18" charset="0"/>
              </a:rPr>
              <a:t>facciali</a:t>
            </a:r>
            <a:r>
              <a:rPr lang="en-US" sz="2100" dirty="0">
                <a:solidFill>
                  <a:schemeClr val="dk1"/>
                </a:solidFill>
                <a:latin typeface="Times New Roman" panose="02020603050405020304" pitchFamily="18" charset="0"/>
                <a:cs typeface="Times New Roman" panose="02020603050405020304" pitchFamily="18" charset="0"/>
              </a:rPr>
              <a:t> completo) </a:t>
            </a:r>
            <a:r>
              <a:rPr lang="en-US" sz="2100" b="1" dirty="0">
                <a:solidFill>
                  <a:srgbClr val="FF66FF"/>
                </a:solidFill>
                <a:latin typeface="Times New Roman" panose="02020603050405020304" pitchFamily="18" charset="0"/>
                <a:cs typeface="Times New Roman" panose="02020603050405020304" pitchFamily="18" charset="0"/>
              </a:rPr>
              <a:t>a </a:t>
            </a:r>
            <a:r>
              <a:rPr lang="en-US" sz="2100" b="1" dirty="0" err="1">
                <a:solidFill>
                  <a:srgbClr val="FF66FF"/>
                </a:solidFill>
                <a:latin typeface="Times New Roman" panose="02020603050405020304" pitchFamily="18" charset="0"/>
                <a:cs typeface="Times New Roman" panose="02020603050405020304" pitchFamily="18" charset="0"/>
              </a:rPr>
              <a:t>filtro</a:t>
            </a:r>
            <a:r>
              <a:rPr lang="en-US" sz="2100" b="1" dirty="0">
                <a:solidFill>
                  <a:srgbClr val="FF66FF"/>
                </a:solidFill>
                <a:latin typeface="Times New Roman" panose="02020603050405020304" pitchFamily="18" charset="0"/>
                <a:cs typeface="Times New Roman" panose="02020603050405020304" pitchFamily="18" charset="0"/>
              </a:rPr>
              <a:t> fisso o </a:t>
            </a:r>
            <a:r>
              <a:rPr lang="en-US" sz="2100" b="1" dirty="0" err="1">
                <a:solidFill>
                  <a:srgbClr val="FF66FF"/>
                </a:solidFill>
                <a:latin typeface="Times New Roman" panose="02020603050405020304" pitchFamily="18" charset="0"/>
                <a:cs typeface="Times New Roman" panose="02020603050405020304" pitchFamily="18" charset="0"/>
              </a:rPr>
              <a:t>intercambiabile</a:t>
            </a:r>
            <a:r>
              <a:rPr lang="en-US" sz="2100" dirty="0">
                <a:solidFill>
                  <a:schemeClr val="dk1"/>
                </a:solidFill>
                <a:latin typeface="Times New Roman" panose="02020603050405020304" pitchFamily="18" charset="0"/>
                <a:cs typeface="Times New Roman" panose="02020603050405020304" pitchFamily="18" charset="0"/>
              </a:rPr>
              <a:t> e, solamente per </a:t>
            </a:r>
            <a:r>
              <a:rPr lang="en-US" sz="2100" dirty="0" err="1">
                <a:solidFill>
                  <a:schemeClr val="dk1"/>
                </a:solidFill>
                <a:latin typeface="Times New Roman" panose="02020603050405020304" pitchFamily="18" charset="0"/>
                <a:cs typeface="Times New Roman" panose="02020603050405020304" pitchFamily="18" charset="0"/>
              </a:rPr>
              <a:t>interventi</a:t>
            </a:r>
            <a:r>
              <a:rPr lang="en-US" sz="2100" dirty="0">
                <a:solidFill>
                  <a:schemeClr val="dk1"/>
                </a:solidFill>
                <a:latin typeface="Times New Roman" panose="02020603050405020304" pitchFamily="18" charset="0"/>
                <a:cs typeface="Times New Roman" panose="02020603050405020304" pitchFamily="18" charset="0"/>
              </a:rPr>
              <a:t> </a:t>
            </a:r>
            <a:r>
              <a:rPr lang="en-US" sz="2100" dirty="0" err="1">
                <a:solidFill>
                  <a:schemeClr val="dk1"/>
                </a:solidFill>
                <a:latin typeface="Times New Roman" panose="02020603050405020304" pitchFamily="18" charset="0"/>
                <a:cs typeface="Times New Roman" panose="02020603050405020304" pitchFamily="18" charset="0"/>
              </a:rPr>
              <a:t>d’emergenza</a:t>
            </a:r>
            <a:r>
              <a:rPr lang="en-US" sz="2100" dirty="0">
                <a:solidFill>
                  <a:schemeClr val="dk1"/>
                </a:solidFill>
                <a:latin typeface="Times New Roman" panose="02020603050405020304" pitchFamily="18" charset="0"/>
                <a:cs typeface="Times New Roman" panose="02020603050405020304" pitchFamily="18" charset="0"/>
              </a:rPr>
              <a:t> specifici, </a:t>
            </a:r>
            <a:r>
              <a:rPr lang="en-US" sz="2100" b="1" dirty="0" err="1">
                <a:solidFill>
                  <a:srgbClr val="FF66FF"/>
                </a:solidFill>
                <a:latin typeface="Times New Roman" panose="02020603050405020304" pitchFamily="18" charset="0"/>
                <a:cs typeface="Times New Roman" panose="02020603050405020304" pitchFamily="18" charset="0"/>
              </a:rPr>
              <a:t>autorespiratori</a:t>
            </a:r>
            <a:r>
              <a:rPr lang="en-US" sz="2100" dirty="0">
                <a:solidFill>
                  <a:schemeClr val="dk1"/>
                </a:solidFill>
                <a:latin typeface="Times New Roman" panose="02020603050405020304" pitchFamily="18" charset="0"/>
                <a:cs typeface="Times New Roman" panose="02020603050405020304" pitchFamily="18" charset="0"/>
              </a:rPr>
              <a:t>.</a:t>
            </a:r>
            <a:r>
              <a:rPr lang="en-US" sz="2100" b="1" dirty="0">
                <a:solidFill>
                  <a:schemeClr val="dk1"/>
                </a:solidFill>
                <a:latin typeface="Times New Roman" panose="02020603050405020304" pitchFamily="18" charset="0"/>
                <a:cs typeface="Times New Roman" panose="02020603050405020304" pitchFamily="18" charset="0"/>
              </a:rPr>
              <a:t> </a:t>
            </a:r>
          </a:p>
          <a:p>
            <a:pPr algn="just">
              <a:lnSpc>
                <a:spcPct val="95000"/>
              </a:lnSpc>
              <a:buClr>
                <a:schemeClr val="dk1"/>
              </a:buClr>
              <a:buSzPts val="2200"/>
            </a:pPr>
            <a:r>
              <a:rPr lang="it-IT" sz="2100" dirty="0">
                <a:solidFill>
                  <a:schemeClr val="dk1"/>
                </a:solidFill>
                <a:latin typeface="Times New Roman" panose="02020603050405020304" pitchFamily="18" charset="0"/>
                <a:cs typeface="Times New Roman" panose="02020603050405020304" pitchFamily="18" charset="0"/>
              </a:rPr>
              <a:t>I filtri antigas, antipolvere e combinati proteggono dai gas e vapori e/o polveri cui sono destinati </a:t>
            </a:r>
            <a:r>
              <a:rPr lang="it-IT" sz="2100" dirty="0" err="1">
                <a:solidFill>
                  <a:schemeClr val="dk1"/>
                </a:solidFill>
                <a:latin typeface="Times New Roman" panose="02020603050405020304" pitchFamily="18" charset="0"/>
                <a:cs typeface="Times New Roman" panose="02020603050405020304" pitchFamily="18" charset="0"/>
              </a:rPr>
              <a:t>semprechè</a:t>
            </a:r>
            <a:r>
              <a:rPr lang="it-IT" sz="2100" dirty="0">
                <a:solidFill>
                  <a:schemeClr val="dk1"/>
                </a:solidFill>
                <a:latin typeface="Times New Roman" panose="02020603050405020304" pitchFamily="18" charset="0"/>
                <a:cs typeface="Times New Roman" panose="02020603050405020304" pitchFamily="18" charset="0"/>
              </a:rPr>
              <a:t> l’aria inquinata contenga </a:t>
            </a:r>
            <a:r>
              <a:rPr lang="it-IT" sz="2100" b="1" dirty="0">
                <a:solidFill>
                  <a:srgbClr val="FF66FF"/>
                </a:solidFill>
                <a:latin typeface="Times New Roman" panose="02020603050405020304" pitchFamily="18" charset="0"/>
                <a:cs typeface="Times New Roman" panose="02020603050405020304" pitchFamily="18" charset="0"/>
              </a:rPr>
              <a:t>almeno il 16% in volume di ossigeno</a:t>
            </a:r>
            <a:r>
              <a:rPr lang="it-IT" sz="2100" dirty="0">
                <a:solidFill>
                  <a:schemeClr val="dk1"/>
                </a:solidFill>
                <a:latin typeface="Times New Roman" panose="02020603050405020304" pitchFamily="18" charset="0"/>
                <a:cs typeface="Times New Roman" panose="02020603050405020304" pitchFamily="18" charset="0"/>
              </a:rPr>
              <a:t>, minimo indispensabile alla respirazione.</a:t>
            </a:r>
            <a:r>
              <a:rPr lang="it-IT" sz="2100" b="1" dirty="0">
                <a:solidFill>
                  <a:schemeClr val="dk1"/>
                </a:solidFill>
                <a:latin typeface="Times New Roman" panose="02020603050405020304" pitchFamily="18" charset="0"/>
                <a:cs typeface="Times New Roman" panose="02020603050405020304" pitchFamily="18" charset="0"/>
              </a:rPr>
              <a:t> </a:t>
            </a:r>
          </a:p>
          <a:p>
            <a:pPr algn="just">
              <a:lnSpc>
                <a:spcPct val="95000"/>
              </a:lnSpc>
              <a:buClr>
                <a:schemeClr val="dk1"/>
              </a:buClr>
              <a:buSzPts val="2200"/>
            </a:pPr>
            <a:r>
              <a:rPr lang="it-IT" sz="2100" dirty="0">
                <a:solidFill>
                  <a:schemeClr val="dk1"/>
                </a:solidFill>
                <a:latin typeface="Times New Roman" panose="02020603050405020304" pitchFamily="18" charset="0"/>
                <a:cs typeface="Times New Roman" panose="02020603050405020304" pitchFamily="18" charset="0"/>
              </a:rPr>
              <a:t>Nei luoghi aperti ed in ambienti ventilati, in condizioni normali, questa condizione è sempre presente mentre può non esserlo in ambienti a ventilazione impedita e in condizioni di particolare emergenza:</a:t>
            </a:r>
          </a:p>
          <a:p>
            <a:pPr indent="-104775" algn="just">
              <a:lnSpc>
                <a:spcPct val="95000"/>
              </a:lnSpc>
              <a:buClr>
                <a:schemeClr val="hlink"/>
              </a:buClr>
              <a:buSzPts val="2200"/>
              <a:buFont typeface="Noto Sans Symbols"/>
              <a:buChar char="⮚"/>
            </a:pPr>
            <a:r>
              <a:rPr lang="it-IT" sz="2100" dirty="0">
                <a:solidFill>
                  <a:schemeClr val="dk1"/>
                </a:solidFill>
                <a:latin typeface="Times New Roman" panose="02020603050405020304" pitchFamily="18" charset="0"/>
                <a:cs typeface="Times New Roman" panose="02020603050405020304" pitchFamily="18" charset="0"/>
              </a:rPr>
              <a:t>	</a:t>
            </a:r>
            <a:r>
              <a:rPr lang="it-IT" sz="2100" dirty="0">
                <a:solidFill>
                  <a:srgbClr val="0070C0"/>
                </a:solidFill>
                <a:latin typeface="Times New Roman" panose="02020603050405020304" pitchFamily="18" charset="0"/>
                <a:cs typeface="Times New Roman" panose="02020603050405020304" pitchFamily="18" charset="0"/>
              </a:rPr>
              <a:t>all’interno di serbatoi, cisterne e pozzi che hanno contenuto sostanze che emettono vapori più pesanti dell’aria</a:t>
            </a:r>
          </a:p>
          <a:p>
            <a:pPr indent="-104775" algn="just">
              <a:lnSpc>
                <a:spcPct val="95000"/>
              </a:lnSpc>
              <a:buClr>
                <a:schemeClr val="hlink"/>
              </a:buClr>
              <a:buSzPts val="2200"/>
              <a:buFont typeface="Noto Sans Symbols"/>
              <a:buChar char="⮚"/>
            </a:pPr>
            <a:r>
              <a:rPr lang="it-IT" sz="2100" dirty="0">
                <a:solidFill>
                  <a:srgbClr val="0070C0"/>
                </a:solidFill>
                <a:latin typeface="Times New Roman" panose="02020603050405020304" pitchFamily="18" charset="0"/>
                <a:cs typeface="Times New Roman" panose="02020603050405020304" pitchFamily="18" charset="0"/>
              </a:rPr>
              <a:t>	in ambienti nei quali è in corso un incendio e quindi ristagnano fumi e </a:t>
            </a:r>
            <a:r>
              <a:rPr lang="it-IT" sz="2100" dirty="0" err="1">
                <a:solidFill>
                  <a:srgbClr val="0070C0"/>
                </a:solidFill>
                <a:latin typeface="Times New Roman" panose="02020603050405020304" pitchFamily="18" charset="0"/>
                <a:cs typeface="Times New Roman" panose="02020603050405020304" pitchFamily="18" charset="0"/>
              </a:rPr>
              <a:t>aeriforimi</a:t>
            </a:r>
            <a:r>
              <a:rPr lang="it-IT" sz="2100" dirty="0">
                <a:solidFill>
                  <a:srgbClr val="0070C0"/>
                </a:solidFill>
                <a:latin typeface="Times New Roman" panose="02020603050405020304" pitchFamily="18" charset="0"/>
                <a:cs typeface="Times New Roman" panose="02020603050405020304" pitchFamily="18" charset="0"/>
              </a:rPr>
              <a:t> prodotti dalla combustione</a:t>
            </a:r>
            <a:r>
              <a:rPr lang="it-IT" sz="2100" b="1" dirty="0">
                <a:solidFill>
                  <a:srgbClr val="0070C0"/>
                </a:solidFill>
                <a:latin typeface="Times New Roman" panose="02020603050405020304" pitchFamily="18" charset="0"/>
                <a:cs typeface="Times New Roman" panose="02020603050405020304" pitchFamily="18" charset="0"/>
              </a:rPr>
              <a:t> </a:t>
            </a:r>
            <a:endParaRPr lang="it-IT" sz="2100" dirty="0">
              <a:solidFill>
                <a:srgbClr val="0070C0"/>
              </a:solidFill>
              <a:latin typeface="Times New Roman" panose="02020603050405020304" pitchFamily="18" charset="0"/>
              <a:cs typeface="Times New Roman" panose="02020603050405020304" pitchFamily="18" charset="0"/>
            </a:endParaRPr>
          </a:p>
        </p:txBody>
      </p:sp>
      <p:sp>
        <p:nvSpPr>
          <p:cNvPr id="1121" name="Google Shape;1121;p56"/>
          <p:cNvSpPr txBox="1"/>
          <p:nvPr/>
        </p:nvSpPr>
        <p:spPr>
          <a:xfrm>
            <a:off x="0" y="857251"/>
            <a:ext cx="9144000" cy="484718"/>
          </a:xfrm>
          <a:prstGeom prst="rect">
            <a:avLst/>
          </a:prstGeom>
          <a:noFill/>
          <a:ln>
            <a:noFill/>
          </a:ln>
        </p:spPr>
        <p:txBody>
          <a:bodyPr spcFirstLastPara="1" wrap="square" lIns="68569" tIns="34275" rIns="68569" bIns="34275" anchor="t" anchorCtr="0">
            <a:spAutoFit/>
          </a:bodyPr>
          <a:lstStyle/>
          <a:p>
            <a:pPr algn="ctr">
              <a:buClr>
                <a:srgbClr val="FF6600"/>
              </a:buClr>
              <a:buSzPts val="3600"/>
            </a:pPr>
            <a:r>
              <a:rPr lang="en-US" sz="2700" b="1" dirty="0">
                <a:solidFill>
                  <a:srgbClr val="FF6600"/>
                </a:solidFill>
              </a:rPr>
              <a:t>PROTEZIONE DELLE VIE RESPIRATORIE</a:t>
            </a:r>
            <a:endParaRPr sz="1050" dirty="0"/>
          </a:p>
        </p:txBody>
      </p:sp>
      <p:sp>
        <p:nvSpPr>
          <p:cNvPr id="1124" name="Google Shape;1124;p56"/>
          <p:cNvSpPr txBox="1"/>
          <p:nvPr/>
        </p:nvSpPr>
        <p:spPr>
          <a:xfrm>
            <a:off x="1526383" y="1447801"/>
            <a:ext cx="439340" cy="273844"/>
          </a:xfrm>
          <a:prstGeom prst="rect">
            <a:avLst/>
          </a:prstGeom>
          <a:noFill/>
          <a:ln>
            <a:noFill/>
          </a:ln>
        </p:spPr>
        <p:txBody>
          <a:bodyPr spcFirstLastPara="1" wrap="square" lIns="68569" tIns="34275" rIns="68569" bIns="34275" anchor="ctr" anchorCtr="0">
            <a:noAutofit/>
          </a:bodyPr>
          <a:lstStyle/>
          <a:p>
            <a:pPr algn="r">
              <a:buClr>
                <a:srgbClr val="FEFFFF"/>
              </a:buClr>
              <a:buSzPts val="2000"/>
            </a:pPr>
            <a:fld id="{00000000-1234-1234-1234-123412341234}" type="slidenum">
              <a:rPr lang="en-US" sz="1500">
                <a:solidFill>
                  <a:srgbClr val="FEFFFF"/>
                </a:solidFill>
                <a:latin typeface="Century Gothic"/>
                <a:ea typeface="Century Gothic"/>
                <a:cs typeface="Century Gothic"/>
                <a:sym typeface="Century Gothic"/>
              </a:rPr>
              <a:pPr algn="r">
                <a:buClr>
                  <a:srgbClr val="FEFFFF"/>
                </a:buClr>
                <a:buSzPts val="2000"/>
              </a:pPr>
              <a:t>85</a:t>
            </a:fld>
            <a:endParaRPr sz="105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20">
                                            <p:txEl>
                                              <p:pRg st="0" end="0"/>
                                            </p:txEl>
                                          </p:spTgt>
                                        </p:tgtEl>
                                        <p:attrNameLst>
                                          <p:attrName>style.visibility</p:attrName>
                                        </p:attrNameLst>
                                      </p:cBhvr>
                                      <p:to>
                                        <p:strVal val="visible"/>
                                      </p:to>
                                    </p:set>
                                    <p:anim calcmode="lin" valueType="num">
                                      <p:cBhvr additive="base">
                                        <p:cTn id="7" dur="500"/>
                                        <p:tgtEl>
                                          <p:spTgt spid="1120">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120">
                                            <p:txEl>
                                              <p:pRg st="1" end="1"/>
                                            </p:txEl>
                                          </p:spTgt>
                                        </p:tgtEl>
                                        <p:attrNameLst>
                                          <p:attrName>style.visibility</p:attrName>
                                        </p:attrNameLst>
                                      </p:cBhvr>
                                      <p:to>
                                        <p:strVal val="visible"/>
                                      </p:to>
                                    </p:set>
                                    <p:anim calcmode="lin" valueType="num">
                                      <p:cBhvr additive="base">
                                        <p:cTn id="12" dur="500"/>
                                        <p:tgtEl>
                                          <p:spTgt spid="1120">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120">
                                            <p:txEl>
                                              <p:pRg st="2" end="2"/>
                                            </p:txEl>
                                          </p:spTgt>
                                        </p:tgtEl>
                                        <p:attrNameLst>
                                          <p:attrName>style.visibility</p:attrName>
                                        </p:attrNameLst>
                                      </p:cBhvr>
                                      <p:to>
                                        <p:strVal val="visible"/>
                                      </p:to>
                                    </p:set>
                                    <p:anim calcmode="lin" valueType="num">
                                      <p:cBhvr additive="base">
                                        <p:cTn id="17" dur="500"/>
                                        <p:tgtEl>
                                          <p:spTgt spid="1120">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120">
                                            <p:txEl>
                                              <p:pRg st="3" end="3"/>
                                            </p:txEl>
                                          </p:spTgt>
                                        </p:tgtEl>
                                        <p:attrNameLst>
                                          <p:attrName>style.visibility</p:attrName>
                                        </p:attrNameLst>
                                      </p:cBhvr>
                                      <p:to>
                                        <p:strVal val="visible"/>
                                      </p:to>
                                    </p:set>
                                    <p:anim calcmode="lin" valueType="num">
                                      <p:cBhvr additive="base">
                                        <p:cTn id="22" dur="500"/>
                                        <p:tgtEl>
                                          <p:spTgt spid="1120">
                                            <p:txEl>
                                              <p:pRg st="3" end="3"/>
                                            </p:txEl>
                                          </p:spTgt>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120">
                                            <p:txEl>
                                              <p:pRg st="4" end="4"/>
                                            </p:txEl>
                                          </p:spTgt>
                                        </p:tgtEl>
                                        <p:attrNameLst>
                                          <p:attrName>style.visibility</p:attrName>
                                        </p:attrNameLst>
                                      </p:cBhvr>
                                      <p:to>
                                        <p:strVal val="visible"/>
                                      </p:to>
                                    </p:set>
                                    <p:anim calcmode="lin" valueType="num">
                                      <p:cBhvr additive="base">
                                        <p:cTn id="27" dur="500"/>
                                        <p:tgtEl>
                                          <p:spTgt spid="1120">
                                            <p:txEl>
                                              <p:pRg st="4" end="4"/>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Shape 1128"/>
        <p:cNvGrpSpPr/>
        <p:nvPr/>
      </p:nvGrpSpPr>
      <p:grpSpPr>
        <a:xfrm>
          <a:off x="0" y="0"/>
          <a:ext cx="0" cy="0"/>
          <a:chOff x="0" y="0"/>
          <a:chExt cx="0" cy="0"/>
        </a:xfrm>
      </p:grpSpPr>
      <p:sp>
        <p:nvSpPr>
          <p:cNvPr id="1129" name="Google Shape;1129;p57"/>
          <p:cNvSpPr txBox="1"/>
          <p:nvPr/>
        </p:nvSpPr>
        <p:spPr>
          <a:xfrm>
            <a:off x="1" y="1505287"/>
            <a:ext cx="9143999" cy="4016454"/>
          </a:xfrm>
          <a:prstGeom prst="rect">
            <a:avLst/>
          </a:prstGeom>
          <a:noFill/>
          <a:ln>
            <a:noFill/>
          </a:ln>
        </p:spPr>
        <p:txBody>
          <a:bodyPr spcFirstLastPara="1" wrap="square" lIns="68569" tIns="34275" rIns="68569" bIns="34275" anchor="t" anchorCtr="0">
            <a:spAutoFit/>
          </a:bodyPr>
          <a:lstStyle/>
          <a:p>
            <a:pPr algn="just">
              <a:lnSpc>
                <a:spcPct val="95000"/>
              </a:lnSpc>
              <a:buClr>
                <a:schemeClr val="dk1"/>
              </a:buClr>
              <a:buSzPts val="2200"/>
            </a:pPr>
            <a:r>
              <a:rPr lang="en-US" sz="1800" b="1" dirty="0" err="1">
                <a:solidFill>
                  <a:schemeClr val="dk1"/>
                </a:solidFill>
                <a:latin typeface="Times New Roman" panose="02020603050405020304" pitchFamily="18" charset="0"/>
                <a:cs typeface="Times New Roman" panose="02020603050405020304" pitchFamily="18" charset="0"/>
              </a:rPr>
              <a:t>Dispositivi</a:t>
            </a:r>
            <a:r>
              <a:rPr lang="en-US" sz="1800" b="1" dirty="0">
                <a:solidFill>
                  <a:schemeClr val="dk1"/>
                </a:solidFill>
                <a:latin typeface="Times New Roman" panose="02020603050405020304" pitchFamily="18" charset="0"/>
                <a:cs typeface="Times New Roman" panose="02020603050405020304" pitchFamily="18" charset="0"/>
              </a:rPr>
              <a:t> dati </a:t>
            </a:r>
            <a:r>
              <a:rPr lang="en-US" sz="1800" b="1" dirty="0" err="1">
                <a:solidFill>
                  <a:schemeClr val="dk1"/>
                </a:solidFill>
                <a:latin typeface="Times New Roman" panose="02020603050405020304" pitchFamily="18" charset="0"/>
                <a:cs typeface="Times New Roman" panose="02020603050405020304" pitchFamily="18" charset="0"/>
              </a:rPr>
              <a:t>normalmente</a:t>
            </a:r>
            <a:r>
              <a:rPr lang="en-US" sz="1800" b="1" dirty="0">
                <a:solidFill>
                  <a:schemeClr val="dk1"/>
                </a:solidFill>
                <a:latin typeface="Times New Roman" panose="02020603050405020304" pitchFamily="18" charset="0"/>
                <a:cs typeface="Times New Roman" panose="02020603050405020304" pitchFamily="18" charset="0"/>
              </a:rPr>
              <a:t> in </a:t>
            </a:r>
            <a:r>
              <a:rPr lang="en-US" sz="1800" b="1" dirty="0" err="1">
                <a:solidFill>
                  <a:schemeClr val="dk1"/>
                </a:solidFill>
                <a:latin typeface="Times New Roman" panose="02020603050405020304" pitchFamily="18" charset="0"/>
                <a:cs typeface="Times New Roman" panose="02020603050405020304" pitchFamily="18" charset="0"/>
              </a:rPr>
              <a:t>dotazione</a:t>
            </a:r>
            <a:r>
              <a:rPr lang="en-US" sz="1800" b="1" dirty="0">
                <a:solidFill>
                  <a:schemeClr val="dk1"/>
                </a:solidFill>
                <a:latin typeface="Times New Roman" panose="02020603050405020304" pitchFamily="18" charset="0"/>
                <a:cs typeface="Times New Roman" panose="02020603050405020304" pitchFamily="18" charset="0"/>
              </a:rPr>
              <a:t> personale per </a:t>
            </a:r>
            <a:r>
              <a:rPr lang="en-US" sz="1800" b="1" dirty="0" err="1">
                <a:solidFill>
                  <a:schemeClr val="dk1"/>
                </a:solidFill>
                <a:latin typeface="Times New Roman" panose="02020603050405020304" pitchFamily="18" charset="0"/>
                <a:cs typeface="Times New Roman" panose="02020603050405020304" pitchFamily="18" charset="0"/>
              </a:rPr>
              <a:t>l’utilizzo</a:t>
            </a:r>
            <a:r>
              <a:rPr lang="en-US" sz="1800" b="1" dirty="0">
                <a:solidFill>
                  <a:schemeClr val="dk1"/>
                </a:solidFill>
                <a:latin typeface="Times New Roman" panose="02020603050405020304" pitchFamily="18" charset="0"/>
                <a:cs typeface="Times New Roman" panose="02020603050405020304" pitchFamily="18" charset="0"/>
              </a:rPr>
              <a:t> in ambienti con </a:t>
            </a:r>
            <a:r>
              <a:rPr lang="en-US" sz="1800" b="1" dirty="0" err="1">
                <a:solidFill>
                  <a:schemeClr val="dk1"/>
                </a:solidFill>
                <a:latin typeface="Times New Roman" panose="02020603050405020304" pitchFamily="18" charset="0"/>
                <a:cs typeface="Times New Roman" panose="02020603050405020304" pitchFamily="18" charset="0"/>
              </a:rPr>
              <a:t>polveri</a:t>
            </a:r>
            <a:r>
              <a:rPr lang="en-US" sz="1800" b="1" dirty="0">
                <a:solidFill>
                  <a:schemeClr val="dk1"/>
                </a:solidFill>
                <a:latin typeface="Times New Roman" panose="02020603050405020304" pitchFamily="18" charset="0"/>
                <a:cs typeface="Times New Roman" panose="02020603050405020304" pitchFamily="18" charset="0"/>
              </a:rPr>
              <a:t>, prodotti chimici o con </a:t>
            </a:r>
            <a:r>
              <a:rPr lang="en-US" sz="1800" b="1" dirty="0" err="1">
                <a:solidFill>
                  <a:schemeClr val="dk1"/>
                </a:solidFill>
                <a:latin typeface="Times New Roman" panose="02020603050405020304" pitchFamily="18" charset="0"/>
                <a:cs typeface="Times New Roman" panose="02020603050405020304" pitchFamily="18" charset="0"/>
              </a:rPr>
              <a:t>macchine</a:t>
            </a:r>
            <a:r>
              <a:rPr lang="en-US" sz="1800" b="1" dirty="0">
                <a:solidFill>
                  <a:schemeClr val="dk1"/>
                </a:solidFill>
                <a:latin typeface="Times New Roman" panose="02020603050405020304" pitchFamily="18" charset="0"/>
                <a:cs typeface="Times New Roman" panose="02020603050405020304" pitchFamily="18" charset="0"/>
              </a:rPr>
              <a:t> </a:t>
            </a:r>
            <a:r>
              <a:rPr lang="en-US" sz="1800" b="1" dirty="0" err="1">
                <a:solidFill>
                  <a:schemeClr val="dk1"/>
                </a:solidFill>
                <a:latin typeface="Times New Roman" panose="02020603050405020304" pitchFamily="18" charset="0"/>
                <a:cs typeface="Times New Roman" panose="02020603050405020304" pitchFamily="18" charset="0"/>
              </a:rPr>
              <a:t>operatrici</a:t>
            </a:r>
            <a:r>
              <a:rPr lang="en-US" sz="1800" b="1" dirty="0">
                <a:solidFill>
                  <a:schemeClr val="dk1"/>
                </a:solidFill>
                <a:latin typeface="Times New Roman" panose="02020603050405020304" pitchFamily="18" charset="0"/>
                <a:cs typeface="Times New Roman" panose="02020603050405020304" pitchFamily="18" charset="0"/>
              </a:rPr>
              <a:t> particolari; la </a:t>
            </a:r>
            <a:r>
              <a:rPr lang="en-US" sz="1800" b="1" dirty="0" err="1">
                <a:solidFill>
                  <a:schemeClr val="dk1"/>
                </a:solidFill>
                <a:latin typeface="Times New Roman" panose="02020603050405020304" pitchFamily="18" charset="0"/>
                <a:cs typeface="Times New Roman" panose="02020603050405020304" pitchFamily="18" charset="0"/>
              </a:rPr>
              <a:t>dotazione</a:t>
            </a:r>
            <a:r>
              <a:rPr lang="en-US" sz="1800" b="1" dirty="0">
                <a:solidFill>
                  <a:schemeClr val="dk1"/>
                </a:solidFill>
                <a:latin typeface="Times New Roman" panose="02020603050405020304" pitchFamily="18" charset="0"/>
                <a:cs typeface="Times New Roman" panose="02020603050405020304" pitchFamily="18" charset="0"/>
              </a:rPr>
              <a:t> prevede, a seconda della tipologia </a:t>
            </a:r>
            <a:r>
              <a:rPr lang="en-US" sz="1800" b="1" dirty="0" err="1">
                <a:solidFill>
                  <a:schemeClr val="dk1"/>
                </a:solidFill>
                <a:latin typeface="Times New Roman" panose="02020603050405020304" pitchFamily="18" charset="0"/>
                <a:cs typeface="Times New Roman" panose="02020603050405020304" pitchFamily="18" charset="0"/>
              </a:rPr>
              <a:t>d’intervento</a:t>
            </a:r>
            <a:r>
              <a:rPr lang="en-US" sz="1800" b="1" dirty="0">
                <a:solidFill>
                  <a:schemeClr val="dk1"/>
                </a:solidFill>
                <a:latin typeface="Times New Roman" panose="02020603050405020304" pitchFamily="18" charset="0"/>
                <a:cs typeface="Times New Roman" panose="02020603050405020304" pitchFamily="18" charset="0"/>
              </a:rPr>
              <a:t>, 2 tipi di </a:t>
            </a:r>
            <a:r>
              <a:rPr lang="en-US" sz="1800" b="1" dirty="0" err="1">
                <a:solidFill>
                  <a:schemeClr val="dk1"/>
                </a:solidFill>
                <a:latin typeface="Times New Roman" panose="02020603050405020304" pitchFamily="18" charset="0"/>
                <a:cs typeface="Times New Roman" panose="02020603050405020304" pitchFamily="18" charset="0"/>
              </a:rPr>
              <a:t>protezione</a:t>
            </a:r>
            <a:r>
              <a:rPr lang="en-US" sz="1800" b="1" dirty="0">
                <a:solidFill>
                  <a:schemeClr val="dk1"/>
                </a:solidFill>
                <a:latin typeface="Times New Roman" panose="02020603050405020304" pitchFamily="18" charset="0"/>
                <a:cs typeface="Times New Roman" panose="02020603050405020304" pitchFamily="18" charset="0"/>
              </a:rPr>
              <a:t>: </a:t>
            </a:r>
          </a:p>
          <a:p>
            <a:pPr algn="just">
              <a:lnSpc>
                <a:spcPct val="95000"/>
              </a:lnSpc>
              <a:buClr>
                <a:schemeClr val="dk1"/>
              </a:buClr>
              <a:buSzPts val="2200"/>
            </a:pPr>
            <a:endParaRPr lang="en-US" sz="1800" b="1" dirty="0">
              <a:solidFill>
                <a:schemeClr val="dk1"/>
              </a:solidFill>
              <a:latin typeface="Times New Roman" panose="02020603050405020304" pitchFamily="18" charset="0"/>
              <a:cs typeface="Times New Roman" panose="02020603050405020304" pitchFamily="18" charset="0"/>
            </a:endParaRPr>
          </a:p>
          <a:p>
            <a:pPr algn="just">
              <a:lnSpc>
                <a:spcPct val="95000"/>
              </a:lnSpc>
              <a:buClr>
                <a:srgbClr val="FF66FF"/>
              </a:buClr>
              <a:buSzPts val="2200"/>
            </a:pPr>
            <a:r>
              <a:rPr lang="it-IT" sz="1800" b="1" dirty="0">
                <a:solidFill>
                  <a:srgbClr val="FF66FF"/>
                </a:solidFill>
                <a:latin typeface="Times New Roman" panose="02020603050405020304" pitchFamily="18" charset="0"/>
                <a:cs typeface="Times New Roman" panose="02020603050405020304" pitchFamily="18" charset="0"/>
              </a:rPr>
              <a:t>1.	Occhiali</a:t>
            </a:r>
          </a:p>
          <a:p>
            <a:pPr algn="just">
              <a:lnSpc>
                <a:spcPct val="95000"/>
              </a:lnSpc>
              <a:buClr>
                <a:schemeClr val="hlink"/>
              </a:buClr>
              <a:buSzPts val="2200"/>
            </a:pPr>
            <a:r>
              <a:rPr lang="it-IT" sz="1800" dirty="0">
                <a:solidFill>
                  <a:srgbClr val="0070C0"/>
                </a:solidFill>
                <a:latin typeface="Times New Roman" panose="02020603050405020304" pitchFamily="18" charset="0"/>
                <a:cs typeface="Times New Roman" panose="02020603050405020304" pitchFamily="18" charset="0"/>
              </a:rPr>
              <a:t>Con lenti in policarbonato antigraffio e mascherina compatibile con l’uso dei nomali occhiali da vista; è possibile montare lenti adatte a più rischi specifici quali antiacido, antiradiazione ed antiurto. </a:t>
            </a:r>
          </a:p>
          <a:p>
            <a:pPr algn="just">
              <a:lnSpc>
                <a:spcPct val="95000"/>
              </a:lnSpc>
              <a:buClr>
                <a:srgbClr val="FF66FF"/>
              </a:buClr>
              <a:buSzPts val="2200"/>
            </a:pPr>
            <a:r>
              <a:rPr lang="it-IT" sz="1800" b="1" dirty="0">
                <a:solidFill>
                  <a:srgbClr val="FF66FF"/>
                </a:solidFill>
                <a:latin typeface="Times New Roman" panose="02020603050405020304" pitchFamily="18" charset="0"/>
                <a:cs typeface="Times New Roman" panose="02020603050405020304" pitchFamily="18" charset="0"/>
              </a:rPr>
              <a:t>2. 	Visiere</a:t>
            </a:r>
          </a:p>
          <a:p>
            <a:pPr algn="just">
              <a:lnSpc>
                <a:spcPct val="95000"/>
              </a:lnSpc>
              <a:buClr>
                <a:schemeClr val="hlink"/>
              </a:buClr>
              <a:buSzPts val="2200"/>
            </a:pPr>
            <a:r>
              <a:rPr lang="it-IT" sz="1800" dirty="0">
                <a:latin typeface="Times New Roman" panose="02020603050405020304" pitchFamily="18" charset="0"/>
                <a:cs typeface="Times New Roman" panose="02020603050405020304" pitchFamily="18" charset="0"/>
              </a:rPr>
              <a:t>Servono per garantire una parziale protezione anche del viso, a vantaggio di una maggior superficie protetta fa però riscontro una minore </a:t>
            </a:r>
            <a:r>
              <a:rPr lang="it-IT" sz="1800" dirty="0" err="1">
                <a:latin typeface="Times New Roman" panose="02020603050405020304" pitchFamily="18" charset="0"/>
                <a:cs typeface="Times New Roman" panose="02020603050405020304" pitchFamily="18" charset="0"/>
              </a:rPr>
              <a:t>impenetrazione</a:t>
            </a:r>
            <a:r>
              <a:rPr lang="it-IT" sz="1800" dirty="0">
                <a:latin typeface="Times New Roman" panose="02020603050405020304" pitchFamily="18" charset="0"/>
                <a:cs typeface="Times New Roman" panose="02020603050405020304" pitchFamily="18" charset="0"/>
              </a:rPr>
              <a:t> della difesa stessa (ampio varco per spruzzi in corrispondenza del bordo inferiore) per cui l’operatore deve valutare se eventualmente adottare insieme i due dispositivi.</a:t>
            </a:r>
          </a:p>
          <a:p>
            <a:pPr algn="just">
              <a:lnSpc>
                <a:spcPct val="95000"/>
              </a:lnSpc>
              <a:buClr>
                <a:schemeClr val="hlink"/>
              </a:buClr>
              <a:buSzPts val="2200"/>
            </a:pPr>
            <a:r>
              <a:rPr lang="it-IT" sz="1800" dirty="0">
                <a:latin typeface="Times New Roman" panose="02020603050405020304" pitchFamily="18" charset="0"/>
                <a:cs typeface="Times New Roman" panose="02020603050405020304" pitchFamily="18" charset="0"/>
              </a:rPr>
              <a:t>Sono però da tener in considerazione per particolari condizioni d’utilizzo, ovvero nei casi in cui il rischio di contaminazione è maggiore (ad es. in canalizzazioni fognarie). </a:t>
            </a:r>
          </a:p>
        </p:txBody>
      </p:sp>
      <p:sp>
        <p:nvSpPr>
          <p:cNvPr id="1130" name="Google Shape;1130;p57"/>
          <p:cNvSpPr txBox="1"/>
          <p:nvPr/>
        </p:nvSpPr>
        <p:spPr>
          <a:xfrm>
            <a:off x="0" y="890589"/>
            <a:ext cx="9144000" cy="484718"/>
          </a:xfrm>
          <a:prstGeom prst="rect">
            <a:avLst/>
          </a:prstGeom>
          <a:noFill/>
          <a:ln>
            <a:noFill/>
          </a:ln>
        </p:spPr>
        <p:txBody>
          <a:bodyPr spcFirstLastPara="1" wrap="square" lIns="68569" tIns="34275" rIns="68569" bIns="34275" anchor="t" anchorCtr="0">
            <a:spAutoFit/>
          </a:bodyPr>
          <a:lstStyle/>
          <a:p>
            <a:pPr algn="ctr">
              <a:buClr>
                <a:srgbClr val="FF6600"/>
              </a:buClr>
              <a:buSzPts val="3600"/>
            </a:pPr>
            <a:r>
              <a:rPr lang="en-US" sz="2700" b="1" dirty="0">
                <a:solidFill>
                  <a:srgbClr val="FF6600"/>
                </a:solidFill>
              </a:rPr>
              <a:t>PROTEZIONE DELLA VISTA</a:t>
            </a:r>
            <a:endParaRPr sz="1050" dirty="0"/>
          </a:p>
        </p:txBody>
      </p:sp>
      <p:sp>
        <p:nvSpPr>
          <p:cNvPr id="1133" name="Google Shape;1133;p57"/>
          <p:cNvSpPr txBox="1"/>
          <p:nvPr/>
        </p:nvSpPr>
        <p:spPr>
          <a:xfrm>
            <a:off x="1526383" y="1447801"/>
            <a:ext cx="439340" cy="273844"/>
          </a:xfrm>
          <a:prstGeom prst="rect">
            <a:avLst/>
          </a:prstGeom>
          <a:noFill/>
          <a:ln>
            <a:noFill/>
          </a:ln>
        </p:spPr>
        <p:txBody>
          <a:bodyPr spcFirstLastPara="1" wrap="square" lIns="68569" tIns="34275" rIns="68569" bIns="34275" anchor="ctr" anchorCtr="0">
            <a:noAutofit/>
          </a:bodyPr>
          <a:lstStyle/>
          <a:p>
            <a:pPr algn="r">
              <a:buClr>
                <a:srgbClr val="FEFFFF"/>
              </a:buClr>
              <a:buSzPts val="2000"/>
            </a:pPr>
            <a:fld id="{00000000-1234-1234-1234-123412341234}" type="slidenum">
              <a:rPr lang="en-US" sz="1500">
                <a:solidFill>
                  <a:srgbClr val="FEFFFF"/>
                </a:solidFill>
                <a:latin typeface="Century Gothic"/>
                <a:ea typeface="Century Gothic"/>
                <a:cs typeface="Century Gothic"/>
                <a:sym typeface="Century Gothic"/>
              </a:rPr>
              <a:pPr algn="r">
                <a:buClr>
                  <a:srgbClr val="FEFFFF"/>
                </a:buClr>
                <a:buSzPts val="2000"/>
              </a:pPr>
              <a:t>86</a:t>
            </a:fld>
            <a:endParaRPr sz="105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29">
                                            <p:txEl>
                                              <p:pRg st="0" end="0"/>
                                            </p:txEl>
                                          </p:spTgt>
                                        </p:tgtEl>
                                        <p:attrNameLst>
                                          <p:attrName>style.visibility</p:attrName>
                                        </p:attrNameLst>
                                      </p:cBhvr>
                                      <p:to>
                                        <p:strVal val="visible"/>
                                      </p:to>
                                    </p:set>
                                    <p:anim calcmode="lin" valueType="num">
                                      <p:cBhvr additive="base">
                                        <p:cTn id="7" dur="500"/>
                                        <p:tgtEl>
                                          <p:spTgt spid="1129">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129">
                                            <p:txEl>
                                              <p:pRg st="2" end="2"/>
                                            </p:txEl>
                                          </p:spTgt>
                                        </p:tgtEl>
                                        <p:attrNameLst>
                                          <p:attrName>style.visibility</p:attrName>
                                        </p:attrNameLst>
                                      </p:cBhvr>
                                      <p:to>
                                        <p:strVal val="visible"/>
                                      </p:to>
                                    </p:set>
                                    <p:anim calcmode="lin" valueType="num">
                                      <p:cBhvr additive="base">
                                        <p:cTn id="12" dur="500"/>
                                        <p:tgtEl>
                                          <p:spTgt spid="1129">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129">
                                            <p:txEl>
                                              <p:pRg st="3" end="3"/>
                                            </p:txEl>
                                          </p:spTgt>
                                        </p:tgtEl>
                                        <p:attrNameLst>
                                          <p:attrName>style.visibility</p:attrName>
                                        </p:attrNameLst>
                                      </p:cBhvr>
                                      <p:to>
                                        <p:strVal val="visible"/>
                                      </p:to>
                                    </p:set>
                                    <p:anim calcmode="lin" valueType="num">
                                      <p:cBhvr additive="base">
                                        <p:cTn id="17" dur="500"/>
                                        <p:tgtEl>
                                          <p:spTgt spid="1129">
                                            <p:txEl>
                                              <p:pRg st="3" end="3"/>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129">
                                            <p:txEl>
                                              <p:pRg st="4" end="4"/>
                                            </p:txEl>
                                          </p:spTgt>
                                        </p:tgtEl>
                                        <p:attrNameLst>
                                          <p:attrName>style.visibility</p:attrName>
                                        </p:attrNameLst>
                                      </p:cBhvr>
                                      <p:to>
                                        <p:strVal val="visible"/>
                                      </p:to>
                                    </p:set>
                                    <p:anim calcmode="lin" valueType="num">
                                      <p:cBhvr additive="base">
                                        <p:cTn id="22" dur="500"/>
                                        <p:tgtEl>
                                          <p:spTgt spid="1129">
                                            <p:txEl>
                                              <p:pRg st="4" end="4"/>
                                            </p:txEl>
                                          </p:spTgt>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129">
                                            <p:txEl>
                                              <p:pRg st="5" end="5"/>
                                            </p:txEl>
                                          </p:spTgt>
                                        </p:tgtEl>
                                        <p:attrNameLst>
                                          <p:attrName>style.visibility</p:attrName>
                                        </p:attrNameLst>
                                      </p:cBhvr>
                                      <p:to>
                                        <p:strVal val="visible"/>
                                      </p:to>
                                    </p:set>
                                    <p:anim calcmode="lin" valueType="num">
                                      <p:cBhvr additive="base">
                                        <p:cTn id="27" dur="500"/>
                                        <p:tgtEl>
                                          <p:spTgt spid="1129">
                                            <p:txEl>
                                              <p:pRg st="5" end="5"/>
                                            </p:txEl>
                                          </p:spTgt>
                                        </p:tgtEl>
                                        <p:attrNameLst>
                                          <p:attrName>ppt_x</p:attrName>
                                        </p:attrNameLst>
                                      </p:cBhvr>
                                      <p:tavLst>
                                        <p:tav tm="0">
                                          <p:val>
                                            <p:strVal val="#ppt_x-1"/>
                                          </p:val>
                                        </p:tav>
                                        <p:tav tm="100000">
                                          <p:val>
                                            <p:strVal val="#ppt_x"/>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1129">
                                            <p:txEl>
                                              <p:pRg st="6" end="6"/>
                                            </p:txEl>
                                          </p:spTgt>
                                        </p:tgtEl>
                                        <p:attrNameLst>
                                          <p:attrName>style.visibility</p:attrName>
                                        </p:attrNameLst>
                                      </p:cBhvr>
                                      <p:to>
                                        <p:strVal val="visible"/>
                                      </p:to>
                                    </p:set>
                                    <p:anim calcmode="lin" valueType="num">
                                      <p:cBhvr additive="base">
                                        <p:cTn id="32" dur="500"/>
                                        <p:tgtEl>
                                          <p:spTgt spid="1129">
                                            <p:txEl>
                                              <p:pRg st="6" end="6"/>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0157A59D-0CE1-B8B3-4D7F-71079953551D}"/>
              </a:ext>
            </a:extLst>
          </p:cNvPr>
          <p:cNvSpPr txBox="1"/>
          <p:nvPr/>
        </p:nvSpPr>
        <p:spPr>
          <a:xfrm>
            <a:off x="0" y="857250"/>
            <a:ext cx="9144000" cy="5078313"/>
          </a:xfrm>
          <a:prstGeom prst="rect">
            <a:avLst/>
          </a:prstGeom>
          <a:noFill/>
        </p:spPr>
        <p:txBody>
          <a:bodyPr wrap="square" rtlCol="0">
            <a:spAutoFit/>
          </a:bodyPr>
          <a:lstStyle/>
          <a:p>
            <a:r>
              <a:rPr lang="it-IT" sz="2700" b="1" dirty="0">
                <a:latin typeface="Times New Roman" panose="02020603050405020304" pitchFamily="18" charset="0"/>
                <a:cs typeface="Times New Roman" panose="02020603050405020304" pitchFamily="18" charset="0"/>
              </a:rPr>
              <a:t>PROTEZIONE DEL CORPO</a:t>
            </a:r>
          </a:p>
          <a:p>
            <a:r>
              <a:rPr lang="it-IT" sz="1800" dirty="0">
                <a:solidFill>
                  <a:schemeClr val="dk1"/>
                </a:solidFill>
              </a:rPr>
              <a:t>L’attuale ordinamento legislativo non prevede particolari prescrizioni sull’abbigliamento protettivo per usi professionali ad esclusione degli indumenti per la protezione da prodotti chimici liquidi e gassosi.  </a:t>
            </a:r>
          </a:p>
          <a:p>
            <a:r>
              <a:rPr lang="en-US" sz="1800" b="1" dirty="0">
                <a:solidFill>
                  <a:schemeClr val="dk1"/>
                </a:solidFill>
              </a:rPr>
              <a:t> </a:t>
            </a:r>
            <a:r>
              <a:rPr lang="en-US" sz="1800" b="1" dirty="0">
                <a:solidFill>
                  <a:schemeClr val="dk2"/>
                </a:solidFill>
              </a:rPr>
              <a:t>E’ </a:t>
            </a:r>
            <a:r>
              <a:rPr lang="en-US" sz="1800" b="1" dirty="0" err="1">
                <a:solidFill>
                  <a:schemeClr val="dk2"/>
                </a:solidFill>
              </a:rPr>
              <a:t>importante</a:t>
            </a:r>
            <a:r>
              <a:rPr lang="en-US" sz="1800" b="1" dirty="0">
                <a:solidFill>
                  <a:schemeClr val="dk2"/>
                </a:solidFill>
              </a:rPr>
              <a:t> </a:t>
            </a:r>
            <a:r>
              <a:rPr lang="en-US" sz="1800" b="1" dirty="0" err="1">
                <a:solidFill>
                  <a:schemeClr val="dk2"/>
                </a:solidFill>
              </a:rPr>
              <a:t>formulare</a:t>
            </a:r>
            <a:r>
              <a:rPr lang="en-US" sz="1800" b="1" dirty="0">
                <a:solidFill>
                  <a:schemeClr val="dk2"/>
                </a:solidFill>
              </a:rPr>
              <a:t> dei </a:t>
            </a:r>
            <a:r>
              <a:rPr lang="en-US" sz="1800" b="1" dirty="0" err="1">
                <a:solidFill>
                  <a:schemeClr val="dk2"/>
                </a:solidFill>
              </a:rPr>
              <a:t>protocolli</a:t>
            </a:r>
            <a:r>
              <a:rPr lang="en-US" sz="1800" b="1" dirty="0">
                <a:solidFill>
                  <a:schemeClr val="dk2"/>
                </a:solidFill>
              </a:rPr>
              <a:t> di carattere </a:t>
            </a:r>
            <a:r>
              <a:rPr lang="en-US" sz="1800" b="1" dirty="0" err="1">
                <a:solidFill>
                  <a:schemeClr val="dk2"/>
                </a:solidFill>
              </a:rPr>
              <a:t>igienico-sanitario</a:t>
            </a:r>
            <a:r>
              <a:rPr lang="en-US" sz="1800" b="1" dirty="0">
                <a:solidFill>
                  <a:schemeClr val="dk2"/>
                </a:solidFill>
              </a:rPr>
              <a:t> nel rispetto della </a:t>
            </a:r>
            <a:r>
              <a:rPr lang="en-US" sz="1800" b="1" dirty="0" err="1">
                <a:solidFill>
                  <a:schemeClr val="dk2"/>
                </a:solidFill>
              </a:rPr>
              <a:t>normativa</a:t>
            </a:r>
            <a:r>
              <a:rPr lang="en-US" sz="1800" b="1" dirty="0">
                <a:solidFill>
                  <a:schemeClr val="dk2"/>
                </a:solidFill>
              </a:rPr>
              <a:t> 81/2008 per una </a:t>
            </a:r>
            <a:r>
              <a:rPr lang="en-US" sz="1800" b="1" dirty="0" err="1">
                <a:solidFill>
                  <a:schemeClr val="dk2"/>
                </a:solidFill>
              </a:rPr>
              <a:t>serie</a:t>
            </a:r>
            <a:r>
              <a:rPr lang="en-US" sz="1800" b="1" dirty="0">
                <a:solidFill>
                  <a:schemeClr val="dk2"/>
                </a:solidFill>
              </a:rPr>
              <a:t> di </a:t>
            </a:r>
            <a:r>
              <a:rPr lang="en-US" sz="1800" b="1" dirty="0" err="1">
                <a:solidFill>
                  <a:schemeClr val="dk2"/>
                </a:solidFill>
              </a:rPr>
              <a:t>aspetti</a:t>
            </a:r>
            <a:r>
              <a:rPr lang="en-US" sz="1800" b="1" dirty="0">
                <a:solidFill>
                  <a:schemeClr val="dk2"/>
                </a:solidFill>
              </a:rPr>
              <a:t> di primaria </a:t>
            </a:r>
            <a:r>
              <a:rPr lang="en-US" sz="1800" b="1" dirty="0" err="1">
                <a:solidFill>
                  <a:schemeClr val="dk2"/>
                </a:solidFill>
              </a:rPr>
              <a:t>importanza</a:t>
            </a:r>
            <a:r>
              <a:rPr lang="en-US" sz="1800" b="1" dirty="0">
                <a:solidFill>
                  <a:schemeClr val="dk2"/>
                </a:solidFill>
              </a:rPr>
              <a:t> quali:</a:t>
            </a:r>
            <a:endParaRPr lang="it-IT" sz="1800" dirty="0">
              <a:solidFill>
                <a:schemeClr val="dk1"/>
              </a:solidFill>
            </a:endParaRPr>
          </a:p>
          <a:p>
            <a:pPr marL="257175" indent="-257175" algn="just">
              <a:lnSpc>
                <a:spcPct val="95000"/>
              </a:lnSpc>
              <a:buClr>
                <a:schemeClr val="hlink"/>
              </a:buClr>
              <a:buSzPts val="2200"/>
              <a:buFontTx/>
              <a:buChar char="-"/>
            </a:pPr>
            <a:r>
              <a:rPr lang="it-IT" sz="1800" b="1" dirty="0">
                <a:solidFill>
                  <a:schemeClr val="hlink"/>
                </a:solidFill>
              </a:rPr>
              <a:t>un servizio di lavanderia e disinfezione degli indumenti</a:t>
            </a:r>
            <a:endParaRPr lang="it-IT" sz="1800" dirty="0"/>
          </a:p>
          <a:p>
            <a:pPr marL="257175" indent="-257175" algn="just">
              <a:lnSpc>
                <a:spcPct val="95000"/>
              </a:lnSpc>
              <a:buClr>
                <a:schemeClr val="hlink"/>
              </a:buClr>
              <a:buSzPts val="2200"/>
              <a:buFontTx/>
              <a:buChar char="-"/>
            </a:pPr>
            <a:r>
              <a:rPr lang="it-IT" sz="1800" b="1" dirty="0">
                <a:solidFill>
                  <a:schemeClr val="hlink"/>
                </a:solidFill>
              </a:rPr>
              <a:t>spogliatoi con separazione tra “zona lavoro” e zona civile”</a:t>
            </a:r>
            <a:endParaRPr lang="it-IT" sz="1800" dirty="0"/>
          </a:p>
          <a:p>
            <a:pPr marL="257175" indent="-257175" algn="just">
              <a:lnSpc>
                <a:spcPct val="95000"/>
              </a:lnSpc>
              <a:buClr>
                <a:schemeClr val="hlink"/>
              </a:buClr>
              <a:buSzPts val="2200"/>
              <a:buFontTx/>
              <a:buChar char="-"/>
            </a:pPr>
            <a:r>
              <a:rPr lang="it-IT" sz="1800" b="1" dirty="0">
                <a:solidFill>
                  <a:schemeClr val="hlink"/>
                </a:solidFill>
              </a:rPr>
              <a:t>creazione di zone di “decontaminazione e disinfezione” in prossimità delle aree a rischio.</a:t>
            </a:r>
          </a:p>
          <a:p>
            <a:pPr algn="just">
              <a:lnSpc>
                <a:spcPct val="95000"/>
              </a:lnSpc>
              <a:buClr>
                <a:schemeClr val="hlink"/>
              </a:buClr>
              <a:buSzPts val="2200"/>
            </a:pPr>
            <a:endParaRPr lang="it-IT" sz="1800" b="1" dirty="0">
              <a:solidFill>
                <a:schemeClr val="hlink"/>
              </a:solidFill>
            </a:endParaRPr>
          </a:p>
          <a:p>
            <a:pPr algn="just">
              <a:lnSpc>
                <a:spcPct val="95000"/>
              </a:lnSpc>
              <a:buClr>
                <a:schemeClr val="hlink"/>
              </a:buClr>
              <a:buSzPts val="2200"/>
            </a:pPr>
            <a:r>
              <a:rPr lang="en-US" sz="1800" dirty="0">
                <a:solidFill>
                  <a:schemeClr val="hlink"/>
                </a:solidFill>
              </a:rPr>
              <a:t>Nel caso </a:t>
            </a:r>
            <a:r>
              <a:rPr lang="en-US" sz="1800" dirty="0" err="1">
                <a:solidFill>
                  <a:schemeClr val="hlink"/>
                </a:solidFill>
              </a:rPr>
              <a:t>interventi</a:t>
            </a:r>
            <a:r>
              <a:rPr lang="en-US" sz="1800" dirty="0">
                <a:solidFill>
                  <a:schemeClr val="hlink"/>
                </a:solidFill>
              </a:rPr>
              <a:t> </a:t>
            </a:r>
            <a:r>
              <a:rPr lang="en-US" sz="1800" dirty="0" err="1">
                <a:solidFill>
                  <a:schemeClr val="hlink"/>
                </a:solidFill>
              </a:rPr>
              <a:t>manutentivi</a:t>
            </a:r>
            <a:r>
              <a:rPr lang="en-US" sz="1800" dirty="0">
                <a:solidFill>
                  <a:schemeClr val="hlink"/>
                </a:solidFill>
              </a:rPr>
              <a:t> specifici è </a:t>
            </a:r>
            <a:r>
              <a:rPr lang="en-US" sz="1800" dirty="0" err="1">
                <a:solidFill>
                  <a:schemeClr val="hlink"/>
                </a:solidFill>
              </a:rPr>
              <a:t>necessario</a:t>
            </a:r>
            <a:r>
              <a:rPr lang="en-US" sz="1800" dirty="0">
                <a:solidFill>
                  <a:schemeClr val="hlink"/>
                </a:solidFill>
              </a:rPr>
              <a:t> </a:t>
            </a:r>
            <a:r>
              <a:rPr lang="en-US" sz="1800" dirty="0" err="1">
                <a:solidFill>
                  <a:schemeClr val="hlink"/>
                </a:solidFill>
              </a:rPr>
              <a:t>l’utilizzo</a:t>
            </a:r>
            <a:r>
              <a:rPr lang="en-US" sz="1800" dirty="0">
                <a:solidFill>
                  <a:schemeClr val="hlink"/>
                </a:solidFill>
              </a:rPr>
              <a:t> da parte degli </a:t>
            </a:r>
            <a:r>
              <a:rPr lang="en-US" sz="1800" dirty="0" err="1">
                <a:solidFill>
                  <a:schemeClr val="hlink"/>
                </a:solidFill>
              </a:rPr>
              <a:t>operatori</a:t>
            </a:r>
            <a:r>
              <a:rPr lang="en-US" sz="1800" dirty="0">
                <a:solidFill>
                  <a:schemeClr val="hlink"/>
                </a:solidFill>
              </a:rPr>
              <a:t>, di </a:t>
            </a:r>
            <a:r>
              <a:rPr lang="en-US" sz="1800" dirty="0" err="1">
                <a:solidFill>
                  <a:schemeClr val="hlink"/>
                </a:solidFill>
              </a:rPr>
              <a:t>indumenti</a:t>
            </a:r>
            <a:r>
              <a:rPr lang="en-US" sz="1800" dirty="0">
                <a:solidFill>
                  <a:schemeClr val="hlink"/>
                </a:solidFill>
              </a:rPr>
              <a:t> che </a:t>
            </a:r>
            <a:r>
              <a:rPr lang="en-US" sz="1800" dirty="0" err="1">
                <a:solidFill>
                  <a:schemeClr val="hlink"/>
                </a:solidFill>
              </a:rPr>
              <a:t>garantiscano</a:t>
            </a:r>
            <a:r>
              <a:rPr lang="en-US" sz="1800" dirty="0">
                <a:solidFill>
                  <a:schemeClr val="hlink"/>
                </a:solidFill>
              </a:rPr>
              <a:t> un grado </a:t>
            </a:r>
            <a:r>
              <a:rPr lang="en-US" sz="1800" dirty="0" err="1">
                <a:solidFill>
                  <a:schemeClr val="hlink"/>
                </a:solidFill>
              </a:rPr>
              <a:t>sufficiente</a:t>
            </a:r>
            <a:r>
              <a:rPr lang="en-US" sz="1800" dirty="0">
                <a:solidFill>
                  <a:schemeClr val="hlink"/>
                </a:solidFill>
              </a:rPr>
              <a:t> di </a:t>
            </a:r>
            <a:r>
              <a:rPr lang="en-US" sz="1800" dirty="0" err="1">
                <a:solidFill>
                  <a:schemeClr val="hlink"/>
                </a:solidFill>
              </a:rPr>
              <a:t>protezione</a:t>
            </a:r>
            <a:r>
              <a:rPr lang="en-US" sz="1800" dirty="0">
                <a:solidFill>
                  <a:schemeClr val="hlink"/>
                </a:solidFill>
              </a:rPr>
              <a:t> </a:t>
            </a:r>
            <a:r>
              <a:rPr lang="en-US" sz="1800" dirty="0" err="1">
                <a:solidFill>
                  <a:schemeClr val="hlink"/>
                </a:solidFill>
              </a:rPr>
              <a:t>temporanea</a:t>
            </a:r>
            <a:r>
              <a:rPr lang="en-US" sz="1800" dirty="0">
                <a:solidFill>
                  <a:schemeClr val="hlink"/>
                </a:solidFill>
              </a:rPr>
              <a:t>; </a:t>
            </a:r>
            <a:r>
              <a:rPr lang="en-US" sz="1800" dirty="0" err="1">
                <a:solidFill>
                  <a:schemeClr val="hlink"/>
                </a:solidFill>
              </a:rPr>
              <a:t>l'attuale</a:t>
            </a:r>
            <a:r>
              <a:rPr lang="en-US" sz="1800" dirty="0">
                <a:solidFill>
                  <a:schemeClr val="hlink"/>
                </a:solidFill>
              </a:rPr>
              <a:t> </a:t>
            </a:r>
            <a:r>
              <a:rPr lang="en-US" sz="1800" dirty="0" err="1">
                <a:solidFill>
                  <a:schemeClr val="hlink"/>
                </a:solidFill>
              </a:rPr>
              <a:t>tecnologia</a:t>
            </a:r>
            <a:r>
              <a:rPr lang="en-US" sz="1800" dirty="0">
                <a:solidFill>
                  <a:schemeClr val="hlink"/>
                </a:solidFill>
              </a:rPr>
              <a:t> prevede una </a:t>
            </a:r>
            <a:r>
              <a:rPr lang="en-US" sz="1800" dirty="0" err="1">
                <a:solidFill>
                  <a:schemeClr val="hlink"/>
                </a:solidFill>
              </a:rPr>
              <a:t>valida</a:t>
            </a:r>
            <a:r>
              <a:rPr lang="en-US" sz="1800" dirty="0">
                <a:solidFill>
                  <a:schemeClr val="hlink"/>
                </a:solidFill>
              </a:rPr>
              <a:t> soluzione attraverso </a:t>
            </a:r>
            <a:r>
              <a:rPr lang="en-US" sz="1800" b="1" dirty="0" err="1">
                <a:solidFill>
                  <a:srgbClr val="FF66FF"/>
                </a:solidFill>
              </a:rPr>
              <a:t>l'adozione</a:t>
            </a:r>
            <a:r>
              <a:rPr lang="en-US" sz="1800" b="1" dirty="0">
                <a:solidFill>
                  <a:srgbClr val="FF66FF"/>
                </a:solidFill>
              </a:rPr>
              <a:t> di </a:t>
            </a:r>
            <a:r>
              <a:rPr lang="en-US" sz="1800" b="1" dirty="0" err="1">
                <a:solidFill>
                  <a:srgbClr val="FF66FF"/>
                </a:solidFill>
              </a:rPr>
              <a:t>tute</a:t>
            </a:r>
            <a:r>
              <a:rPr lang="en-US" sz="1800" b="1" dirty="0">
                <a:solidFill>
                  <a:srgbClr val="FF66FF"/>
                </a:solidFill>
              </a:rPr>
              <a:t> </a:t>
            </a:r>
            <a:r>
              <a:rPr lang="en-US" sz="1800" b="1" dirty="0" err="1">
                <a:solidFill>
                  <a:srgbClr val="FF66FF"/>
                </a:solidFill>
              </a:rPr>
              <a:t>monouso</a:t>
            </a:r>
            <a:r>
              <a:rPr lang="en-US" sz="1800" b="1" dirty="0">
                <a:solidFill>
                  <a:srgbClr val="FF66FF"/>
                </a:solidFill>
              </a:rPr>
              <a:t> in Tyvek</a:t>
            </a:r>
            <a:r>
              <a:rPr lang="en-US" sz="1800" dirty="0">
                <a:solidFill>
                  <a:schemeClr val="hlink"/>
                </a:solidFill>
              </a:rPr>
              <a:t> le quali presentano un </a:t>
            </a:r>
            <a:r>
              <a:rPr lang="en-US" sz="1800" dirty="0" err="1">
                <a:solidFill>
                  <a:schemeClr val="hlink"/>
                </a:solidFill>
              </a:rPr>
              <a:t>adeguato</a:t>
            </a:r>
            <a:r>
              <a:rPr lang="en-US" sz="1800" dirty="0">
                <a:solidFill>
                  <a:schemeClr val="hlink"/>
                </a:solidFill>
              </a:rPr>
              <a:t> </a:t>
            </a:r>
            <a:r>
              <a:rPr lang="en-US" sz="1800" dirty="0" err="1">
                <a:solidFill>
                  <a:schemeClr val="hlink"/>
                </a:solidFill>
              </a:rPr>
              <a:t>compromesso</a:t>
            </a:r>
            <a:r>
              <a:rPr lang="en-US" sz="1800" dirty="0">
                <a:solidFill>
                  <a:schemeClr val="hlink"/>
                </a:solidFill>
              </a:rPr>
              <a:t> tra </a:t>
            </a:r>
            <a:r>
              <a:rPr lang="en-US" sz="1800" dirty="0" err="1">
                <a:solidFill>
                  <a:schemeClr val="hlink"/>
                </a:solidFill>
              </a:rPr>
              <a:t>resistenza</a:t>
            </a:r>
            <a:r>
              <a:rPr lang="en-US" sz="1800" dirty="0">
                <a:solidFill>
                  <a:schemeClr val="hlink"/>
                </a:solidFill>
              </a:rPr>
              <a:t>, </a:t>
            </a:r>
            <a:r>
              <a:rPr lang="en-US" sz="1800" dirty="0" err="1">
                <a:solidFill>
                  <a:schemeClr val="hlink"/>
                </a:solidFill>
              </a:rPr>
              <a:t>impermeabilità</a:t>
            </a:r>
            <a:r>
              <a:rPr lang="en-US" sz="1800" dirty="0">
                <a:solidFill>
                  <a:schemeClr val="hlink"/>
                </a:solidFill>
              </a:rPr>
              <a:t> e durata nel tempo.</a:t>
            </a:r>
            <a:endParaRPr lang="it-IT" sz="1800" dirty="0"/>
          </a:p>
          <a:p>
            <a:endParaRPr lang="it-IT" sz="1800" dirty="0"/>
          </a:p>
          <a:p>
            <a:endParaRPr lang="it-IT" sz="1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660378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3A196-345B-8648-A7DD-D4FEC988402F}"/>
            </a:ext>
          </a:extLst>
        </p:cNvPr>
        <p:cNvGrpSpPr/>
        <p:nvPr/>
      </p:nvGrpSpPr>
      <p:grpSpPr>
        <a:xfrm>
          <a:off x="0" y="0"/>
          <a:ext cx="0" cy="0"/>
          <a:chOff x="0" y="0"/>
          <a:chExt cx="0" cy="0"/>
        </a:xfrm>
      </p:grpSpPr>
      <p:sp>
        <p:nvSpPr>
          <p:cNvPr id="2" name="Google Shape;1082;p51">
            <a:extLst>
              <a:ext uri="{FF2B5EF4-FFF2-40B4-BE49-F238E27FC236}">
                <a16:creationId xmlns:a16="http://schemas.microsoft.com/office/drawing/2014/main" id="{5F69504E-2A20-142C-18E0-E24AC383914C}"/>
              </a:ext>
            </a:extLst>
          </p:cNvPr>
          <p:cNvSpPr txBox="1"/>
          <p:nvPr/>
        </p:nvSpPr>
        <p:spPr>
          <a:xfrm>
            <a:off x="-853" y="857251"/>
            <a:ext cx="9144853" cy="2413827"/>
          </a:xfrm>
          <a:prstGeom prst="rect">
            <a:avLst/>
          </a:prstGeom>
          <a:noFill/>
          <a:ln>
            <a:noFill/>
          </a:ln>
        </p:spPr>
        <p:txBody>
          <a:bodyPr spcFirstLastPara="1" wrap="square" lIns="0" tIns="9994" rIns="0" bIns="0" anchor="t" anchorCtr="0">
            <a:spAutoFit/>
          </a:bodyPr>
          <a:lstStyle/>
          <a:p>
            <a:pPr marL="9525" algn="ctr">
              <a:lnSpc>
                <a:spcPct val="110000"/>
              </a:lnSpc>
              <a:buClr>
                <a:schemeClr val="dk1"/>
              </a:buClr>
              <a:buSzPts val="2000"/>
            </a:pPr>
            <a:r>
              <a:rPr lang="en-US" sz="2700" b="1" dirty="0">
                <a:solidFill>
                  <a:srgbClr val="FF0000"/>
                </a:solidFill>
                <a:latin typeface="Times New Roman" panose="02020603050405020304" pitchFamily="18" charset="0"/>
                <a:ea typeface="Calibri"/>
                <a:cs typeface="Times New Roman" panose="02020603050405020304" pitchFamily="18" charset="0"/>
                <a:sym typeface="Calibri"/>
              </a:rPr>
              <a:t>CONCLUDENDO</a:t>
            </a:r>
          </a:p>
          <a:p>
            <a:pPr>
              <a:lnSpc>
                <a:spcPct val="150000"/>
              </a:lnSpc>
              <a:spcAft>
                <a:spcPts val="600"/>
              </a:spcAft>
            </a:pPr>
            <a:r>
              <a:rPr lang="it-IT" sz="2700" b="1" kern="100" dirty="0">
                <a:solidFill>
                  <a:srgbClr val="7030A0"/>
                </a:solidFill>
                <a:latin typeface="Times New Roman" panose="02020603050405020304" pitchFamily="18" charset="0"/>
                <a:ea typeface="Aptos" panose="020B0004020202020204" pitchFamily="34" charset="0"/>
                <a:cs typeface="Times New Roman" panose="02020603050405020304" pitchFamily="18" charset="0"/>
              </a:rPr>
              <a:t>Per la protezione da agenti patogeni valgono le stesse precauzioni adottate per gli agenti chimici con l’aggiunta di una accurata </a:t>
            </a:r>
            <a:r>
              <a:rPr lang="it-IT" sz="2700" b="1" kern="100">
                <a:solidFill>
                  <a:srgbClr val="7030A0"/>
                </a:solidFill>
                <a:latin typeface="Times New Roman" panose="02020603050405020304" pitchFamily="18" charset="0"/>
                <a:ea typeface="Aptos" panose="020B0004020202020204" pitchFamily="34" charset="0"/>
                <a:cs typeface="Times New Roman" panose="02020603050405020304" pitchFamily="18" charset="0"/>
              </a:rPr>
              <a:t>igiene.</a:t>
            </a:r>
            <a:endParaRPr lang="it-IT" sz="2700" kern="100" dirty="0">
              <a:solidFill>
                <a:srgbClr val="7030A0"/>
              </a:solidFill>
              <a:latin typeface="Times New Roman" panose="02020603050405020304" pitchFamily="18"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652836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59"/>
        <p:cNvGrpSpPr/>
        <p:nvPr/>
      </p:nvGrpSpPr>
      <p:grpSpPr>
        <a:xfrm>
          <a:off x="0" y="0"/>
          <a:ext cx="0" cy="0"/>
          <a:chOff x="0" y="0"/>
          <a:chExt cx="0" cy="0"/>
        </a:xfrm>
      </p:grpSpPr>
      <p:sp>
        <p:nvSpPr>
          <p:cNvPr id="63" name="Google Shape;63;p2"/>
          <p:cNvSpPr txBox="1">
            <a:spLocks noGrp="1"/>
          </p:cNvSpPr>
          <p:nvPr>
            <p:ph type="title"/>
          </p:nvPr>
        </p:nvSpPr>
        <p:spPr>
          <a:xfrm>
            <a:off x="1609750" y="147466"/>
            <a:ext cx="5254231" cy="514350"/>
          </a:xfrm>
          <a:prstGeom prst="rect">
            <a:avLst/>
          </a:prstGeom>
          <a:noFill/>
          <a:ln>
            <a:noFill/>
          </a:ln>
        </p:spPr>
        <p:txBody>
          <a:bodyPr spcFirstLastPara="1" wrap="square" lIns="0" tIns="13325" rIns="0" bIns="0" anchor="t" anchorCtr="0">
            <a:spAutoFit/>
          </a:bodyPr>
          <a:lstStyle/>
          <a:p>
            <a:pPr marL="12700" lvl="0" indent="0" algn="ctr" rtl="0">
              <a:lnSpc>
                <a:spcPct val="100000"/>
              </a:lnSpc>
              <a:spcBef>
                <a:spcPts val="0"/>
              </a:spcBef>
              <a:spcAft>
                <a:spcPts val="0"/>
              </a:spcAft>
              <a:buNone/>
            </a:pPr>
            <a:r>
              <a:rPr lang="en-US" sz="3200" b="1" dirty="0">
                <a:solidFill>
                  <a:srgbClr val="0070C0"/>
                </a:solidFill>
                <a:latin typeface="Calibri"/>
                <a:ea typeface="Calibri"/>
                <a:cs typeface="Calibri"/>
                <a:sym typeface="Calibri"/>
              </a:rPr>
              <a:t>PERICOLO CHIMICO</a:t>
            </a:r>
            <a:endParaRPr sz="3200" dirty="0">
              <a:solidFill>
                <a:srgbClr val="0070C0"/>
              </a:solidFill>
              <a:latin typeface="Calibri"/>
              <a:ea typeface="Calibri"/>
              <a:cs typeface="Calibri"/>
              <a:sym typeface="Calibri"/>
            </a:endParaRPr>
          </a:p>
        </p:txBody>
      </p:sp>
      <p:sp>
        <p:nvSpPr>
          <p:cNvPr id="65" name="Google Shape;65;p2"/>
          <p:cNvSpPr txBox="1"/>
          <p:nvPr/>
        </p:nvSpPr>
        <p:spPr>
          <a:xfrm>
            <a:off x="0" y="1235329"/>
            <a:ext cx="9144000" cy="3595979"/>
          </a:xfrm>
          <a:prstGeom prst="rect">
            <a:avLst/>
          </a:prstGeom>
          <a:noFill/>
          <a:ln>
            <a:noFill/>
          </a:ln>
        </p:spPr>
        <p:txBody>
          <a:bodyPr spcFirstLastPara="1" wrap="square" lIns="0" tIns="97150" rIns="0" bIns="0" anchor="t" anchorCtr="0">
            <a:spAutoFit/>
          </a:bodyPr>
          <a:lstStyle/>
          <a:p>
            <a:pPr marL="12700" marR="7620" lvl="0" indent="0" algn="just" rtl="0">
              <a:lnSpc>
                <a:spcPct val="80000"/>
              </a:lnSpc>
              <a:spcBef>
                <a:spcPts val="0"/>
              </a:spcBef>
              <a:spcAft>
                <a:spcPts val="0"/>
              </a:spcAft>
              <a:buNone/>
            </a:pPr>
            <a:r>
              <a:rPr lang="en-US" sz="2800" b="1" i="0" u="none" strike="noStrike" cap="none" dirty="0">
                <a:solidFill>
                  <a:srgbClr val="7030A0"/>
                </a:solidFill>
                <a:latin typeface="Calibri"/>
                <a:ea typeface="Calibri"/>
                <a:cs typeface="Calibri"/>
                <a:sym typeface="Calibri"/>
              </a:rPr>
              <a:t>La proprietà </a:t>
            </a:r>
            <a:r>
              <a:rPr lang="en-US" sz="2800" b="1" i="0" u="none" strike="noStrike" cap="none" dirty="0" err="1">
                <a:solidFill>
                  <a:srgbClr val="7030A0"/>
                </a:solidFill>
                <a:latin typeface="Calibri"/>
                <a:ea typeface="Calibri"/>
                <a:cs typeface="Calibri"/>
                <a:sym typeface="Calibri"/>
              </a:rPr>
              <a:t>intrinseca</a:t>
            </a:r>
            <a:r>
              <a:rPr lang="en-US" sz="2800" b="1" i="0" u="none" strike="noStrike" cap="none" dirty="0">
                <a:solidFill>
                  <a:srgbClr val="7030A0"/>
                </a:solidFill>
                <a:latin typeface="Calibri"/>
                <a:ea typeface="Calibri"/>
                <a:cs typeface="Calibri"/>
                <a:sym typeface="Calibri"/>
              </a:rPr>
              <a:t> di un </a:t>
            </a:r>
            <a:r>
              <a:rPr lang="en-US" sz="2800" b="1" i="0" u="none" strike="noStrike" cap="none" dirty="0" err="1">
                <a:solidFill>
                  <a:srgbClr val="7030A0"/>
                </a:solidFill>
                <a:latin typeface="Calibri"/>
                <a:ea typeface="Calibri"/>
                <a:cs typeface="Calibri"/>
                <a:sym typeface="Calibri"/>
              </a:rPr>
              <a:t>agente</a:t>
            </a:r>
            <a:r>
              <a:rPr lang="en-US" sz="2800" b="1" i="0" u="none" strike="noStrike" cap="none" dirty="0">
                <a:solidFill>
                  <a:srgbClr val="7030A0"/>
                </a:solidFill>
                <a:latin typeface="Calibri"/>
                <a:ea typeface="Calibri"/>
                <a:cs typeface="Calibri"/>
                <a:sym typeface="Calibri"/>
              </a:rPr>
              <a:t> chimico di </a:t>
            </a:r>
            <a:r>
              <a:rPr lang="en-US" sz="2800" b="1" i="1" u="none" strike="noStrike" cap="none" dirty="0">
                <a:solidFill>
                  <a:srgbClr val="7030A0"/>
                </a:solidFill>
                <a:latin typeface="Calibri"/>
                <a:ea typeface="Calibri"/>
                <a:cs typeface="Calibri"/>
                <a:sym typeface="Calibri"/>
              </a:rPr>
              <a:t>poter  produrre </a:t>
            </a:r>
            <a:r>
              <a:rPr lang="en-US" sz="2800" b="1" i="0" u="none" strike="noStrike" cap="none" dirty="0">
                <a:solidFill>
                  <a:srgbClr val="7030A0"/>
                </a:solidFill>
                <a:latin typeface="Calibri"/>
                <a:ea typeface="Calibri"/>
                <a:cs typeface="Calibri"/>
                <a:sym typeface="Calibri"/>
              </a:rPr>
              <a:t>effetti </a:t>
            </a:r>
            <a:r>
              <a:rPr lang="en-US" sz="2800" b="1" i="0" u="none" strike="noStrike" cap="none" dirty="0" err="1">
                <a:solidFill>
                  <a:srgbClr val="7030A0"/>
                </a:solidFill>
                <a:latin typeface="Calibri"/>
                <a:ea typeface="Calibri"/>
                <a:cs typeface="Calibri"/>
                <a:sym typeface="Calibri"/>
              </a:rPr>
              <a:t>nocivi</a:t>
            </a:r>
            <a:r>
              <a:rPr lang="en-US" sz="2800" b="1" i="0" u="none" strike="noStrike" cap="none" dirty="0">
                <a:solidFill>
                  <a:srgbClr val="7030A0"/>
                </a:solidFill>
                <a:latin typeface="Calibri"/>
                <a:ea typeface="Calibri"/>
                <a:cs typeface="Calibri"/>
                <a:sym typeface="Calibri"/>
              </a:rPr>
              <a:t>.</a:t>
            </a:r>
            <a:endParaRPr sz="2800" b="1" i="0" u="none" strike="noStrike" cap="none" dirty="0">
              <a:solidFill>
                <a:srgbClr val="7030A0"/>
              </a:solidFill>
              <a:latin typeface="Calibri"/>
              <a:ea typeface="Calibri"/>
              <a:cs typeface="Calibri"/>
              <a:sym typeface="Calibri"/>
            </a:endParaRPr>
          </a:p>
          <a:p>
            <a:pPr marL="0" marR="0" lvl="0" indent="0" algn="l" rtl="0">
              <a:lnSpc>
                <a:spcPct val="100000"/>
              </a:lnSpc>
              <a:spcBef>
                <a:spcPts val="35"/>
              </a:spcBef>
              <a:spcAft>
                <a:spcPts val="0"/>
              </a:spcAft>
              <a:buNone/>
            </a:pPr>
            <a:endParaRPr sz="2850" b="0" i="0" u="none" strike="noStrike" cap="none" dirty="0">
              <a:solidFill>
                <a:schemeClr val="dk1"/>
              </a:solidFill>
              <a:latin typeface="Calibri"/>
              <a:ea typeface="Calibri"/>
              <a:cs typeface="Calibri"/>
              <a:sym typeface="Calibri"/>
            </a:endParaRPr>
          </a:p>
          <a:p>
            <a:pPr marL="0" marR="226695" lvl="0" indent="0" algn="ctr" rtl="0">
              <a:lnSpc>
                <a:spcPct val="100000"/>
              </a:lnSpc>
              <a:spcBef>
                <a:spcPts val="0"/>
              </a:spcBef>
              <a:spcAft>
                <a:spcPts val="0"/>
              </a:spcAft>
              <a:buNone/>
            </a:pPr>
            <a:r>
              <a:rPr lang="en-US" sz="3200" b="1" i="0" u="none" strike="noStrike" cap="none" dirty="0">
                <a:solidFill>
                  <a:srgbClr val="0070C0"/>
                </a:solidFill>
                <a:latin typeface="Calibri"/>
                <a:ea typeface="Calibri"/>
                <a:cs typeface="Calibri"/>
                <a:sym typeface="Calibri"/>
              </a:rPr>
              <a:t>RISCHIO CHIMICO</a:t>
            </a:r>
            <a:endParaRPr sz="3200" b="0" i="0" u="none" strike="noStrike" cap="none" dirty="0">
              <a:solidFill>
                <a:srgbClr val="0070C0"/>
              </a:solidFill>
              <a:latin typeface="Calibri"/>
              <a:ea typeface="Calibri"/>
              <a:cs typeface="Calibri"/>
              <a:sym typeface="Calibri"/>
            </a:endParaRPr>
          </a:p>
          <a:p>
            <a:pPr marL="12700" marR="5080" lvl="0" indent="30480" algn="just" rtl="0">
              <a:lnSpc>
                <a:spcPct val="80300"/>
              </a:lnSpc>
              <a:spcBef>
                <a:spcPts val="1160"/>
              </a:spcBef>
              <a:spcAft>
                <a:spcPts val="0"/>
              </a:spcAft>
              <a:buNone/>
            </a:pPr>
            <a:r>
              <a:rPr lang="en-US" sz="2800" b="1" i="0" u="none" strike="noStrike" cap="none" dirty="0">
                <a:solidFill>
                  <a:srgbClr val="7030A0"/>
                </a:solidFill>
                <a:latin typeface="Calibri"/>
                <a:ea typeface="Calibri"/>
                <a:cs typeface="Calibri"/>
                <a:sym typeface="Calibri"/>
              </a:rPr>
              <a:t>La probabilità che </a:t>
            </a:r>
            <a:r>
              <a:rPr lang="en-US" sz="2800" b="1" i="1" u="none" strike="noStrike" cap="none" dirty="0">
                <a:solidFill>
                  <a:srgbClr val="7030A0"/>
                </a:solidFill>
                <a:latin typeface="Calibri"/>
                <a:ea typeface="Calibri"/>
                <a:cs typeface="Calibri"/>
                <a:sym typeface="Calibri"/>
              </a:rPr>
              <a:t>si </a:t>
            </a:r>
            <a:r>
              <a:rPr lang="en-US" sz="2800" b="1" i="1" u="none" strike="noStrike" cap="none" dirty="0" err="1">
                <a:solidFill>
                  <a:srgbClr val="7030A0"/>
                </a:solidFill>
                <a:latin typeface="Calibri"/>
                <a:ea typeface="Calibri"/>
                <a:cs typeface="Calibri"/>
                <a:sym typeface="Calibri"/>
              </a:rPr>
              <a:t>raggiunga</a:t>
            </a:r>
            <a:r>
              <a:rPr lang="en-US" sz="2800" b="1" i="1" u="none" strike="noStrike" cap="none" dirty="0">
                <a:solidFill>
                  <a:srgbClr val="7030A0"/>
                </a:solidFill>
                <a:latin typeface="Calibri"/>
                <a:ea typeface="Calibri"/>
                <a:cs typeface="Calibri"/>
                <a:sym typeface="Calibri"/>
              </a:rPr>
              <a:t> il potenziale </a:t>
            </a:r>
            <a:r>
              <a:rPr lang="en-US" sz="2800" b="1" i="1" u="none" strike="noStrike" cap="none" dirty="0" err="1">
                <a:solidFill>
                  <a:srgbClr val="7030A0"/>
                </a:solidFill>
                <a:latin typeface="Calibri"/>
                <a:ea typeface="Calibri"/>
                <a:cs typeface="Calibri"/>
                <a:sym typeface="Calibri"/>
              </a:rPr>
              <a:t>nocivo</a:t>
            </a:r>
            <a:r>
              <a:rPr lang="en-US" sz="2800" b="1" i="1" u="none" strike="noStrike" cap="none" dirty="0">
                <a:solidFill>
                  <a:srgbClr val="7030A0"/>
                </a:solidFill>
                <a:latin typeface="Calibri"/>
                <a:ea typeface="Calibri"/>
                <a:cs typeface="Calibri"/>
                <a:sym typeface="Calibri"/>
              </a:rPr>
              <a:t>  nelle condizioni di </a:t>
            </a:r>
            <a:r>
              <a:rPr lang="en-US" sz="2800" b="1" i="1" u="none" strike="noStrike" cap="none" dirty="0" err="1">
                <a:solidFill>
                  <a:srgbClr val="7030A0"/>
                </a:solidFill>
                <a:latin typeface="Calibri"/>
                <a:ea typeface="Calibri"/>
                <a:cs typeface="Calibri"/>
                <a:sym typeface="Calibri"/>
              </a:rPr>
              <a:t>utilizzazione</a:t>
            </a:r>
            <a:r>
              <a:rPr lang="en-US" sz="2800" b="1" i="1" u="none" strike="noStrike" cap="none" dirty="0">
                <a:solidFill>
                  <a:srgbClr val="7030A0"/>
                </a:solidFill>
                <a:latin typeface="Calibri"/>
                <a:ea typeface="Calibri"/>
                <a:cs typeface="Calibri"/>
                <a:sym typeface="Calibri"/>
              </a:rPr>
              <a:t> o </a:t>
            </a:r>
            <a:r>
              <a:rPr lang="en-US" sz="2800" b="1" i="1" u="none" strike="noStrike" cap="none" dirty="0" err="1">
                <a:solidFill>
                  <a:srgbClr val="7030A0"/>
                </a:solidFill>
                <a:latin typeface="Calibri"/>
                <a:ea typeface="Calibri"/>
                <a:cs typeface="Calibri"/>
                <a:sym typeface="Calibri"/>
              </a:rPr>
              <a:t>esposizione</a:t>
            </a:r>
            <a:r>
              <a:rPr lang="en-US" sz="2800" b="1" i="1" u="none" strike="noStrike" cap="none" dirty="0">
                <a:solidFill>
                  <a:srgbClr val="7030A0"/>
                </a:solidFill>
                <a:latin typeface="Calibri"/>
                <a:ea typeface="Calibri"/>
                <a:cs typeface="Calibri"/>
                <a:sym typeface="Calibri"/>
              </a:rPr>
              <a:t> </a:t>
            </a:r>
            <a:r>
              <a:rPr lang="en-US" sz="2800" b="0" i="0" u="none" strike="noStrike" cap="none" dirty="0">
                <a:solidFill>
                  <a:schemeClr val="dk1"/>
                </a:solidFill>
                <a:latin typeface="Calibri"/>
                <a:ea typeface="Calibri"/>
                <a:cs typeface="Calibri"/>
                <a:sym typeface="Calibri"/>
              </a:rPr>
              <a:t>di  sostanze o </a:t>
            </a:r>
            <a:r>
              <a:rPr lang="en-US" sz="2800" b="0" i="0" u="none" strike="noStrike" cap="none" dirty="0" err="1">
                <a:solidFill>
                  <a:schemeClr val="dk1"/>
                </a:solidFill>
                <a:latin typeface="Calibri"/>
                <a:ea typeface="Calibri"/>
                <a:cs typeface="Calibri"/>
                <a:sym typeface="Calibri"/>
              </a:rPr>
              <a:t>preparati</a:t>
            </a:r>
            <a:r>
              <a:rPr lang="en-US" sz="2800" b="0" i="0" u="none" strike="noStrike" cap="none" dirty="0">
                <a:solidFill>
                  <a:schemeClr val="dk1"/>
                </a:solidFill>
                <a:latin typeface="Calibri"/>
                <a:ea typeface="Calibri"/>
                <a:cs typeface="Calibri"/>
                <a:sym typeface="Calibri"/>
              </a:rPr>
              <a:t> </a:t>
            </a:r>
            <a:r>
              <a:rPr lang="en-US" sz="2800" b="0" i="0" u="none" strike="noStrike" cap="none" dirty="0" err="1">
                <a:solidFill>
                  <a:schemeClr val="dk1"/>
                </a:solidFill>
                <a:latin typeface="Calibri"/>
                <a:ea typeface="Calibri"/>
                <a:cs typeface="Calibri"/>
                <a:sym typeface="Calibri"/>
              </a:rPr>
              <a:t>impiegati</a:t>
            </a:r>
            <a:r>
              <a:rPr lang="en-US" sz="2800" b="0" i="0" u="none" strike="noStrike" cap="none" dirty="0">
                <a:solidFill>
                  <a:schemeClr val="dk1"/>
                </a:solidFill>
                <a:latin typeface="Calibri"/>
                <a:ea typeface="Calibri"/>
                <a:cs typeface="Calibri"/>
                <a:sym typeface="Calibri"/>
              </a:rPr>
              <a:t> nei </a:t>
            </a:r>
            <a:r>
              <a:rPr lang="en-US" sz="2800" b="0" i="0" u="none" strike="noStrike" cap="none" dirty="0" err="1">
                <a:solidFill>
                  <a:schemeClr val="dk1"/>
                </a:solidFill>
                <a:latin typeface="Calibri"/>
                <a:ea typeface="Calibri"/>
                <a:cs typeface="Calibri"/>
                <a:sym typeface="Calibri"/>
              </a:rPr>
              <a:t>cicli</a:t>
            </a:r>
            <a:r>
              <a:rPr lang="en-US" sz="2800" b="0" i="0" u="none" strike="noStrike" cap="none" dirty="0">
                <a:solidFill>
                  <a:schemeClr val="dk1"/>
                </a:solidFill>
                <a:latin typeface="Calibri"/>
                <a:ea typeface="Calibri"/>
                <a:cs typeface="Calibri"/>
                <a:sym typeface="Calibri"/>
              </a:rPr>
              <a:t> di </a:t>
            </a:r>
            <a:r>
              <a:rPr lang="en-US" sz="2800" b="0" i="0" u="none" strike="noStrike" cap="none" dirty="0" err="1">
                <a:solidFill>
                  <a:schemeClr val="dk1"/>
                </a:solidFill>
                <a:latin typeface="Calibri"/>
                <a:ea typeface="Calibri"/>
                <a:cs typeface="Calibri"/>
                <a:sym typeface="Calibri"/>
              </a:rPr>
              <a:t>lavoro</a:t>
            </a:r>
            <a:r>
              <a:rPr lang="en-US" sz="2800" b="0" i="0" u="none" strike="noStrike" cap="none" dirty="0">
                <a:solidFill>
                  <a:schemeClr val="dk1"/>
                </a:solidFill>
                <a:latin typeface="Calibri"/>
                <a:ea typeface="Calibri"/>
                <a:cs typeface="Calibri"/>
                <a:sym typeface="Calibri"/>
              </a:rPr>
              <a:t>, che  possono essere </a:t>
            </a:r>
            <a:r>
              <a:rPr lang="en-US" sz="2800" b="1" i="1" u="none" strike="noStrike" cap="none" dirty="0" err="1">
                <a:solidFill>
                  <a:schemeClr val="dk1"/>
                </a:solidFill>
                <a:latin typeface="Calibri"/>
                <a:ea typeface="Calibri"/>
                <a:cs typeface="Calibri"/>
                <a:sym typeface="Calibri"/>
              </a:rPr>
              <a:t>intrinsecamente</a:t>
            </a:r>
            <a:r>
              <a:rPr lang="en-US" sz="2800" b="1" i="1" u="none" strike="noStrike" cap="none" dirty="0">
                <a:solidFill>
                  <a:schemeClr val="dk1"/>
                </a:solidFill>
                <a:latin typeface="Calibri"/>
                <a:ea typeface="Calibri"/>
                <a:cs typeface="Calibri"/>
                <a:sym typeface="Calibri"/>
              </a:rPr>
              <a:t> pericolosi o  </a:t>
            </a:r>
            <a:r>
              <a:rPr lang="en-US" sz="2800" b="1" i="1" u="none" strike="noStrike" cap="none" dirty="0" err="1">
                <a:solidFill>
                  <a:schemeClr val="dk1"/>
                </a:solidFill>
                <a:latin typeface="Calibri"/>
                <a:ea typeface="Calibri"/>
                <a:cs typeface="Calibri"/>
                <a:sym typeface="Calibri"/>
              </a:rPr>
              <a:t>risultare</a:t>
            </a:r>
            <a:r>
              <a:rPr lang="en-US" sz="2800" b="1" i="1" u="none" strike="noStrike" cap="none" dirty="0">
                <a:solidFill>
                  <a:schemeClr val="dk1"/>
                </a:solidFill>
                <a:latin typeface="Calibri"/>
                <a:ea typeface="Calibri"/>
                <a:cs typeface="Calibri"/>
                <a:sym typeface="Calibri"/>
              </a:rPr>
              <a:t> pericolosi in relazione alle condizioni di  </a:t>
            </a:r>
            <a:r>
              <a:rPr lang="en-US" sz="2800" b="1" i="1" u="none" strike="noStrike" cap="none" dirty="0" err="1">
                <a:solidFill>
                  <a:schemeClr val="dk1"/>
                </a:solidFill>
                <a:latin typeface="Calibri"/>
                <a:ea typeface="Calibri"/>
                <a:cs typeface="Calibri"/>
                <a:sym typeface="Calibri"/>
              </a:rPr>
              <a:t>impiego</a:t>
            </a:r>
            <a:r>
              <a:rPr lang="en-US" sz="2800" b="1" i="1" u="none" strike="noStrike" cap="none" dirty="0">
                <a:solidFill>
                  <a:schemeClr val="dk1"/>
                </a:solidFill>
                <a:latin typeface="Calibri"/>
                <a:ea typeface="Calibri"/>
                <a:cs typeface="Calibri"/>
                <a:sym typeface="Calibri"/>
              </a:rPr>
              <a:t>.</a:t>
            </a:r>
            <a:endParaRPr sz="2800" b="0" i="0" u="none" strike="noStrike" cap="none" dirty="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397</TotalTime>
  <Words>4859</Words>
  <Application>Microsoft Office PowerPoint</Application>
  <PresentationFormat>Presentazione su schermo (4:3)</PresentationFormat>
  <Paragraphs>423</Paragraphs>
  <Slides>88</Slides>
  <Notes>68</Notes>
  <HiddenSlides>5</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88</vt:i4>
      </vt:variant>
    </vt:vector>
  </HeadingPairs>
  <TitlesOfParts>
    <vt:vector size="97" baseType="lpstr">
      <vt:lpstr>Arial</vt:lpstr>
      <vt:lpstr>Calibri</vt:lpstr>
      <vt:lpstr>Century Gothic</vt:lpstr>
      <vt:lpstr>Google Sans</vt:lpstr>
      <vt:lpstr>Noto Sans Symbols</vt:lpstr>
      <vt:lpstr>Times New Roman</vt:lpstr>
      <vt:lpstr>TimesLTStd-Roman</vt:lpstr>
      <vt:lpstr>Wingdings</vt:lpstr>
      <vt:lpstr>Office Theme</vt:lpstr>
      <vt:lpstr>RISCHIO CHIMICO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PERICOLO CHIMICO</vt:lpstr>
      <vt:lpstr>Presentazione standard di PowerPoint</vt:lpstr>
      <vt:lpstr>AGENTI CHIMICI PERICOLOSI (Titolo IX del D.lgs. 81/08)</vt:lpstr>
      <vt:lpstr>Presentazione standard di PowerPoint</vt:lpstr>
      <vt:lpstr>Attività che Comportano la Presenza di  Agenti Chimici (D.Lgs 81/08)</vt:lpstr>
      <vt:lpstr>ATTENZIONE!!! Puoi proteggerti dai prodotti  pericolosi SOLO se li conosci</vt:lpstr>
      <vt:lpstr>“CONOSCERE” il prodotto chimico  significa</vt:lpstr>
      <vt:lpstr>Presentazione standard di PowerPoint</vt:lpstr>
      <vt:lpstr>Presentazione standard di PowerPoint</vt:lpstr>
      <vt:lpstr>Presentazione standard di PowerPoint</vt:lpstr>
      <vt:lpstr>Presentazione standard di PowerPoint</vt:lpstr>
      <vt:lpstr>Presentazione standard di PowerPoint</vt:lpstr>
      <vt:lpstr>I parametri fondamentali da tenere in considerazione sono le  proprietà fisico-chimiche e la reattività perché strettamente  correlati ai rischi per la salute e per la sicurezza !!</vt:lpstr>
      <vt:lpstr>Presentazione standard di PowerPoint</vt:lpstr>
      <vt:lpstr>Presentazione standard di PowerPoint</vt:lpstr>
      <vt:lpstr>Presentazione standard di PowerPoint</vt:lpstr>
      <vt:lpstr>Presentazione standard di PowerPoint</vt:lpstr>
      <vt:lpstr>TOSSICITA’</vt:lpstr>
      <vt:lpstr>Presentazione standard di PowerPoint</vt:lpstr>
      <vt:lpstr>Presentazione standard di PowerPoint</vt:lpstr>
      <vt:lpstr>VIE DI ESPOSIZIONE</vt:lpstr>
      <vt:lpstr>VIE DI ESPOSIZIONE</vt:lpstr>
      <vt:lpstr>DPI GENERICI</vt:lpstr>
      <vt:lpstr>Presentazione standard di PowerPoint</vt:lpstr>
      <vt:lpstr>Presentazione standard di PowerPoint</vt:lpstr>
      <vt:lpstr>Presentazione standard di PowerPoint</vt:lpstr>
      <vt:lpstr>Presentazione standard di PowerPoint</vt:lpstr>
      <vt:lpstr>ATTREZZATURE PER LA SICUREZZA </vt:lpstr>
      <vt:lpstr>Presentazione standard di PowerPoint</vt:lpstr>
      <vt:lpstr>ETICHETTATURA DELLE  SOSTANZE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Radioattive R</vt:lpstr>
      <vt:lpstr>CATEGORIA SOSTANZE  PERICOLOSE PER L’AMBIENTE</vt:lpstr>
      <vt:lpstr>Presentazione standard di PowerPoint</vt:lpstr>
      <vt:lpstr>Presentazione standard di PowerPoint</vt:lpstr>
      <vt:lpstr>Etichettature delle sostanze</vt:lpstr>
      <vt:lpstr>Pittogrammi di pericolo</vt:lpstr>
      <vt:lpstr>Presentazione standard di PowerPoint</vt:lpstr>
      <vt:lpstr>NUOVI PITTOGRAMMI</vt:lpstr>
      <vt:lpstr>Presentazione standard di PowerPoint</vt:lpstr>
      <vt:lpstr>Presentazione standard di PowerPoint</vt:lpstr>
      <vt:lpstr>ETICHETTE</vt:lpstr>
      <vt:lpstr>Presentazione standard di PowerPoint</vt:lpstr>
      <vt:lpstr>Presentazione standard di PowerPoint</vt:lpstr>
      <vt:lpstr>SOSTANZE TOSSICHE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TITOLO X – ESPOSIZIONE AD AGENTI BIOLOGICI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Patrizia</dc:creator>
  <cp:lastModifiedBy>Nazario Nardella</cp:lastModifiedBy>
  <cp:revision>22</cp:revision>
  <dcterms:created xsi:type="dcterms:W3CDTF">2023-10-23T08:26:04Z</dcterms:created>
  <dcterms:modified xsi:type="dcterms:W3CDTF">2025-01-16T20:53:41Z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2020-01-07T00:00:00Z</vt:filetime>
  </property>
  <property fmtid="{D5CDD505-2E9C-101B-9397-08002B2CF9AE}" pid="3" name="Creator">
    <vt:lpwstr>Microsoft® PowerPoint® 2013</vt:lpwstr>
  </property>
  <property fmtid="{D5CDD505-2E9C-101B-9397-08002B2CF9AE}" pid="4" name="LastSaved">
    <vt:filetime>2023-10-23T00:00:00Z</vt:filetime>
  </property>
</Properties>
</file>